
<file path=[Content_Types].xml><?xml version="1.0" encoding="utf-8"?>
<Types xmlns="http://schemas.openxmlformats.org/package/2006/content-types">
  <Default Extension="xml" ContentType="application/xml"/>
  <Default Extension="svg" ContentType="image/svg+xml"/>
  <Default Extension="jpeg" ContentType="image/jpeg"/>
  <Default Extension="jpg" ContentType="image/jpeg"/>
  <Default Extension="tiff" ContentType="image/tiff"/>
  <Default Extension="xlsx" ContentType="application/vnd.openxmlformats-officedocument.spreadsheetml.sheet"/>
  <Default Extension="rels" ContentType="application/vnd.openxmlformats-package.relationships+xml"/>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1.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50"/>
  </p:notesMasterIdLst>
  <p:handoutMasterIdLst>
    <p:handoutMasterId r:id="rId51"/>
  </p:handoutMasterIdLst>
  <p:sldIdLst>
    <p:sldId id="290" r:id="rId2"/>
    <p:sldId id="301" r:id="rId3"/>
    <p:sldId id="310" r:id="rId4"/>
    <p:sldId id="311" r:id="rId5"/>
    <p:sldId id="362" r:id="rId6"/>
    <p:sldId id="335" r:id="rId7"/>
    <p:sldId id="336" r:id="rId8"/>
    <p:sldId id="337" r:id="rId9"/>
    <p:sldId id="338" r:id="rId10"/>
    <p:sldId id="339" r:id="rId11"/>
    <p:sldId id="365" r:id="rId12"/>
    <p:sldId id="341" r:id="rId13"/>
    <p:sldId id="342" r:id="rId14"/>
    <p:sldId id="343" r:id="rId15"/>
    <p:sldId id="344" r:id="rId16"/>
    <p:sldId id="363" r:id="rId17"/>
    <p:sldId id="346" r:id="rId18"/>
    <p:sldId id="353" r:id="rId19"/>
    <p:sldId id="354" r:id="rId20"/>
    <p:sldId id="355" r:id="rId21"/>
    <p:sldId id="356" r:id="rId22"/>
    <p:sldId id="357" r:id="rId23"/>
    <p:sldId id="358" r:id="rId24"/>
    <p:sldId id="322" r:id="rId25"/>
    <p:sldId id="327" r:id="rId26"/>
    <p:sldId id="359" r:id="rId27"/>
    <p:sldId id="360" r:id="rId28"/>
    <p:sldId id="361" r:id="rId29"/>
    <p:sldId id="329" r:id="rId30"/>
    <p:sldId id="333" r:id="rId31"/>
    <p:sldId id="334" r:id="rId32"/>
    <p:sldId id="351" r:id="rId33"/>
    <p:sldId id="303" r:id="rId34"/>
    <p:sldId id="306" r:id="rId35"/>
    <p:sldId id="307" r:id="rId36"/>
    <p:sldId id="308" r:id="rId37"/>
    <p:sldId id="352" r:id="rId38"/>
    <p:sldId id="347" r:id="rId39"/>
    <p:sldId id="340" r:id="rId40"/>
    <p:sldId id="304" r:id="rId41"/>
    <p:sldId id="364" r:id="rId42"/>
    <p:sldId id="348" r:id="rId43"/>
    <p:sldId id="349" r:id="rId44"/>
    <p:sldId id="350" r:id="rId45"/>
    <p:sldId id="345" r:id="rId46"/>
    <p:sldId id="331" r:id="rId47"/>
    <p:sldId id="332" r:id="rId48"/>
    <p:sldId id="330" r:id="rId4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nwari, Mahrukh" initials="AM"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22F1A"/>
    <a:srgbClr val="367C2B"/>
    <a:srgbClr val="FFFF99"/>
    <a:srgbClr val="FFDE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503F326-0864-4BC1-A1D1-0EEED70A29D9}" v="771" dt="2019-11-20T06:51:12.98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155" autoAdjust="0"/>
    <p:restoredTop sz="73082" autoAdjust="0"/>
  </p:normalViewPr>
  <p:slideViewPr>
    <p:cSldViewPr snapToGrid="0" snapToObjects="1">
      <p:cViewPr>
        <p:scale>
          <a:sx n="84" d="100"/>
          <a:sy n="84" d="100"/>
        </p:scale>
        <p:origin x="1552" y="216"/>
      </p:cViewPr>
      <p:guideLst>
        <p:guide orient="horz" pos="2160"/>
        <p:guide pos="3840"/>
      </p:guideLst>
    </p:cSldViewPr>
  </p:slideViewPr>
  <p:outlineViewPr>
    <p:cViewPr>
      <p:scale>
        <a:sx n="33" d="100"/>
        <a:sy n="33" d="100"/>
      </p:scale>
      <p:origin x="0" y="-4824"/>
    </p:cViewPr>
  </p:outlineViewPr>
  <p:notesTextViewPr>
    <p:cViewPr>
      <p:scale>
        <a:sx n="1" d="1"/>
        <a:sy n="1" d="1"/>
      </p:scale>
      <p:origin x="0" y="0"/>
    </p:cViewPr>
  </p:notesTextViewPr>
  <p:notesViewPr>
    <p:cSldViewPr snapToGrid="0" snapToObjects="1">
      <p:cViewPr varScale="1">
        <p:scale>
          <a:sx n="100" d="100"/>
          <a:sy n="100" d="100"/>
        </p:scale>
        <p:origin x="3552" y="7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notesMaster" Target="notesMasters/notesMaster1.xml"/><Relationship Id="rId51" Type="http://schemas.openxmlformats.org/officeDocument/2006/relationships/handoutMaster" Target="handoutMasters/handoutMaster1.xml"/><Relationship Id="rId52" Type="http://schemas.openxmlformats.org/officeDocument/2006/relationships/commentAuthors" Target="commentAuthors.xml"/><Relationship Id="rId53" Type="http://schemas.openxmlformats.org/officeDocument/2006/relationships/presProps" Target="presProps.xml"/><Relationship Id="rId54" Type="http://schemas.openxmlformats.org/officeDocument/2006/relationships/viewProps" Target="viewProps.xml"/><Relationship Id="rId55" Type="http://schemas.openxmlformats.org/officeDocument/2006/relationships/theme" Target="theme/theme1.xml"/><Relationship Id="rId56" Type="http://schemas.openxmlformats.org/officeDocument/2006/relationships/tableStyles" Target="tableStyles.xml"/><Relationship Id="rId57" Type="http://schemas.microsoft.com/office/2015/10/relationships/revisionInfo" Target="revisionInfo.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package" Target="../embeddings/Microsoft_Excel_Worksheet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5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0.100884961024578"/>
          <c:y val="0.0946369385322971"/>
          <c:w val="0.712355395740126"/>
          <c:h val="0.851284810877819"/>
        </c:manualLayout>
      </c:layout>
      <c:pie3DChart>
        <c:varyColors val="1"/>
        <c:ser>
          <c:idx val="0"/>
          <c:order val="0"/>
          <c:tx>
            <c:strRef>
              <c:f>Sheet1!$B$1</c:f>
              <c:strCache>
                <c:ptCount val="1"/>
                <c:pt idx="0">
                  <c:v>Sales</c:v>
                </c:pt>
              </c:strCache>
            </c:strRef>
          </c:tx>
          <c:dPt>
            <c:idx val="0"/>
            <c:bubble3D val="0"/>
            <c:spPr>
              <a:solidFill>
                <a:schemeClr val="accent1"/>
              </a:solidFill>
              <a:ln>
                <a:noFill/>
              </a:ln>
              <a:effectLst>
                <a:outerShdw blurRad="254000" sx="102000" sy="102000" algn="ctr" rotWithShape="0">
                  <a:prstClr val="black">
                    <a:alpha val="20000"/>
                  </a:prstClr>
                </a:outerShdw>
              </a:effectLst>
              <a:sp3d/>
            </c:spPr>
            <c:extLst xmlns:c16r2="http://schemas.microsoft.com/office/drawing/2015/06/chart">
              <c:ext xmlns:c16="http://schemas.microsoft.com/office/drawing/2014/chart" uri="{C3380CC4-5D6E-409C-BE32-E72D297353CC}">
                <c16:uniqueId val="{00000001-533A-4D58-A2D0-96DA696CA37F}"/>
              </c:ext>
            </c:extLst>
          </c:dPt>
          <c:dPt>
            <c:idx val="1"/>
            <c:bubble3D val="0"/>
            <c:spPr>
              <a:solidFill>
                <a:schemeClr val="accent2"/>
              </a:solidFill>
              <a:ln>
                <a:noFill/>
              </a:ln>
              <a:effectLst>
                <a:outerShdw blurRad="254000" sx="102000" sy="102000" algn="ctr" rotWithShape="0">
                  <a:prstClr val="black">
                    <a:alpha val="20000"/>
                  </a:prstClr>
                </a:outerShdw>
              </a:effectLst>
              <a:sp3d/>
            </c:spPr>
            <c:extLst xmlns:c16r2="http://schemas.microsoft.com/office/drawing/2015/06/chart">
              <c:ext xmlns:c16="http://schemas.microsoft.com/office/drawing/2014/chart" uri="{C3380CC4-5D6E-409C-BE32-E72D297353CC}">
                <c16:uniqueId val="{00000003-533A-4D58-A2D0-96DA696CA37F}"/>
              </c:ext>
            </c:extLst>
          </c:dPt>
          <c:dLbls>
            <c:spPr>
              <a:pattFill prst="pct75">
                <a:fgClr>
                  <a:schemeClr val="dk1">
                    <a:lumMod val="75000"/>
                    <a:lumOff val="25000"/>
                  </a:schemeClr>
                </a:fgClr>
                <a:bgClr>
                  <a:schemeClr val="dk1">
                    <a:lumMod val="65000"/>
                    <a:lumOff val="35000"/>
                  </a:scheme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330" b="1" i="0" u="none" strike="noStrike" kern="1200" baseline="0">
                    <a:solidFill>
                      <a:schemeClr val="lt1"/>
                    </a:solidFill>
                    <a:latin typeface="+mn-lt"/>
                    <a:ea typeface="+mn-ea"/>
                    <a:cs typeface="+mn-cs"/>
                  </a:defRPr>
                </a:pPr>
                <a:endParaRPr lang="en-US"/>
              </a:p>
            </c:txPr>
            <c:dLblPos val="ctr"/>
            <c:showLegendKey val="0"/>
            <c:showVal val="0"/>
            <c:showCatName val="1"/>
            <c:showSerName val="0"/>
            <c:showPercent val="1"/>
            <c:showBubbleSize val="0"/>
            <c:showLeaderLines val="1"/>
            <c:leaderLines>
              <c:spPr>
                <a:ln w="9525">
                  <a:solidFill>
                    <a:schemeClr val="dk1">
                      <a:lumMod val="50000"/>
                      <a:lumOff val="50000"/>
                    </a:schemeClr>
                  </a:solidFill>
                </a:ln>
                <a:effectLst/>
              </c:spPr>
            </c:leaderLines>
            <c:extLst xmlns:c16r2="http://schemas.microsoft.com/office/drawing/2015/06/chart">
              <c:ext xmlns:c15="http://schemas.microsoft.com/office/drawing/2012/chart" uri="{CE6537A1-D6FC-4f65-9D91-7224C49458BB}">
                <c15:layout/>
              </c:ext>
            </c:extLst>
          </c:dLbls>
          <c:cat>
            <c:strRef>
              <c:f>Sheet1!$A$2:$A$5</c:f>
              <c:strCache>
                <c:ptCount val="2"/>
                <c:pt idx="0">
                  <c:v>Pass</c:v>
                </c:pt>
                <c:pt idx="1">
                  <c:v>Fail</c:v>
                </c:pt>
              </c:strCache>
            </c:strRef>
          </c:cat>
          <c:val>
            <c:numRef>
              <c:f>Sheet1!$B$2:$B$5</c:f>
              <c:numCache>
                <c:formatCode>0%</c:formatCode>
                <c:ptCount val="2"/>
                <c:pt idx="0">
                  <c:v>0.8</c:v>
                </c:pt>
                <c:pt idx="1">
                  <c:v>0.2</c:v>
                </c:pt>
              </c:numCache>
            </c:numRef>
          </c:val>
          <c:extLst xmlns:c16r2="http://schemas.microsoft.com/office/drawing/2015/06/chart">
            <c:ext xmlns:c16="http://schemas.microsoft.com/office/drawing/2014/chart" uri="{C3380CC4-5D6E-409C-BE32-E72D297353CC}">
              <c16:uniqueId val="{00000004-533A-4D58-A2D0-96DA696CA37F}"/>
            </c:ext>
          </c:extLst>
        </c:ser>
        <c:dLbls>
          <c:dLblPos val="ctr"/>
          <c:showLegendKey val="0"/>
          <c:showVal val="0"/>
          <c:showCatName val="1"/>
          <c:showSerName val="0"/>
          <c:showPercent val="0"/>
          <c:showBubbleSize val="0"/>
          <c:showLeaderLines val="1"/>
        </c:dLbls>
      </c:pie3DChart>
      <c:spPr>
        <a:noFill/>
        <a:ln>
          <a:noFill/>
        </a:ln>
        <a:effectLst/>
      </c:spPr>
    </c:plotArea>
    <c:legend>
      <c:legendPos val="r"/>
      <c:layout/>
      <c:overlay val="0"/>
      <c:spPr>
        <a:solidFill>
          <a:schemeClr val="lt1">
            <a:lumMod val="95000"/>
            <a:alpha val="39000"/>
          </a:schemeClr>
        </a:solidFill>
        <a:ln>
          <a:noFill/>
        </a:ln>
        <a:effectLst/>
      </c:spPr>
      <c:txPr>
        <a:bodyPr rot="0" spcFirstLastPara="1" vertOverflow="ellipsis" vert="horz" wrap="square" anchor="ctr" anchorCtr="1"/>
        <a:lstStyle/>
        <a:p>
          <a:pPr>
            <a:defRPr sz="1197" b="0" i="0" u="none" strike="noStrike" kern="1200" baseline="0">
              <a:solidFill>
                <a:schemeClr val="dk1">
                  <a:lumMod val="75000"/>
                  <a:lumOff val="25000"/>
                </a:schemeClr>
              </a:solidFill>
              <a:latin typeface="+mn-lt"/>
              <a:ea typeface="+mn-ea"/>
              <a:cs typeface="+mn-cs"/>
            </a:defRPr>
          </a:pPr>
          <a:endParaRPr lang="en-US"/>
        </a:p>
      </c:txPr>
    </c:legend>
    <c:plotVisOnly val="1"/>
    <c:dispBlanksAs val="gap"/>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64">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dataLabel>
  <cs:dataLabelCallout>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FAD5CB5-75C5-0844-8999-13D2D872CAAA}" type="doc">
      <dgm:prSet loTypeId="urn:microsoft.com/office/officeart/2005/8/layout/vList5" loCatId="" qsTypeId="urn:microsoft.com/office/officeart/2005/8/quickstyle/simple1" qsCatId="simple" csTypeId="urn:microsoft.com/office/officeart/2005/8/colors/accent1_2" csCatId="accent1" phldr="1"/>
      <dgm:spPr/>
      <dgm:t>
        <a:bodyPr/>
        <a:lstStyle/>
        <a:p>
          <a:endParaRPr lang="en-US"/>
        </a:p>
      </dgm:t>
    </dgm:pt>
    <dgm:pt modelId="{691E13A3-DDB0-FF4E-B819-2A82E9CC22FC}">
      <dgm:prSet phldrT="[Text]" custT="1"/>
      <dgm:spPr/>
      <dgm:t>
        <a:bodyPr/>
        <a:lstStyle/>
        <a:p>
          <a:r>
            <a:rPr lang="en-US" sz="2400" b="1" i="0" dirty="0">
              <a:latin typeface="Helvetica Neue Condensed" charset="0"/>
              <a:ea typeface="Helvetica Neue Condensed" charset="0"/>
              <a:cs typeface="Helvetica Neue Condensed" charset="0"/>
            </a:rPr>
            <a:t>Manual integration</a:t>
          </a:r>
          <a:endParaRPr lang="en-US" sz="2400" b="0" i="0" dirty="0">
            <a:solidFill>
              <a:srgbClr val="367C2B"/>
            </a:solidFill>
            <a:latin typeface="Helvetica Neue" charset="0"/>
            <a:ea typeface="Helvetica Neue" charset="0"/>
            <a:cs typeface="Helvetica Neue" charset="0"/>
          </a:endParaRPr>
        </a:p>
      </dgm:t>
    </dgm:pt>
    <dgm:pt modelId="{1AFF6E66-62B9-6240-AAE4-C6E11752D8BF}" type="parTrans" cxnId="{AD57FE0D-4E5A-7E4A-86B5-85B2DFC97C3C}">
      <dgm:prSet/>
      <dgm:spPr/>
      <dgm:t>
        <a:bodyPr/>
        <a:lstStyle/>
        <a:p>
          <a:endParaRPr lang="en-US"/>
        </a:p>
      </dgm:t>
    </dgm:pt>
    <dgm:pt modelId="{030BD50F-459F-004D-B87A-9AE10899CD31}" type="sibTrans" cxnId="{AD57FE0D-4E5A-7E4A-86B5-85B2DFC97C3C}">
      <dgm:prSet/>
      <dgm:spPr/>
      <dgm:t>
        <a:bodyPr/>
        <a:lstStyle/>
        <a:p>
          <a:endParaRPr lang="en-US"/>
        </a:p>
      </dgm:t>
    </dgm:pt>
    <dgm:pt modelId="{CC8F6D5A-3203-F449-B83D-C2C9F4140365}">
      <dgm:prSet phldrT="[Text]" custT="1"/>
      <dgm:spPr/>
      <dgm:t>
        <a:bodyPr/>
        <a:lstStyle/>
        <a:p>
          <a:r>
            <a:rPr lang="en-US" sz="2400" b="1" i="0" dirty="0">
              <a:latin typeface="Helvetica Neue Condensed" charset="0"/>
              <a:ea typeface="Helvetica Neue Condensed" charset="0"/>
              <a:cs typeface="Helvetica Neue Condensed" charset="0"/>
            </a:rPr>
            <a:t>JD Login</a:t>
          </a:r>
        </a:p>
      </dgm:t>
    </dgm:pt>
    <dgm:pt modelId="{84B0DAE1-20F9-C74B-9F0C-020E8311384B}" type="parTrans" cxnId="{FD9085E7-6DC4-4F4A-9088-540C21E96F36}">
      <dgm:prSet/>
      <dgm:spPr/>
      <dgm:t>
        <a:bodyPr/>
        <a:lstStyle/>
        <a:p>
          <a:endParaRPr lang="en-US"/>
        </a:p>
      </dgm:t>
    </dgm:pt>
    <dgm:pt modelId="{5FACC7C4-408C-8B4E-A13E-7AE973E6AEDD}" type="sibTrans" cxnId="{FD9085E7-6DC4-4F4A-9088-540C21E96F36}">
      <dgm:prSet/>
      <dgm:spPr/>
      <dgm:t>
        <a:bodyPr/>
        <a:lstStyle/>
        <a:p>
          <a:endParaRPr lang="en-US"/>
        </a:p>
      </dgm:t>
    </dgm:pt>
    <dgm:pt modelId="{43C58F97-0FD8-BD4E-9B06-1E1FAC825D48}">
      <dgm:prSet phldrT="[Text]" custT="1"/>
      <dgm:spPr/>
      <dgm:t>
        <a:bodyPr/>
        <a:lstStyle/>
        <a:p>
          <a:r>
            <a:rPr lang="en-US" sz="1800" b="0" i="0" dirty="0">
              <a:solidFill>
                <a:srgbClr val="367C2B"/>
              </a:solidFill>
              <a:latin typeface="Helvetica Neue" charset="0"/>
              <a:ea typeface="Helvetica Neue" charset="0"/>
              <a:cs typeface="Helvetica Neue" charset="0"/>
            </a:rPr>
            <a:t>Show </a:t>
          </a:r>
          <a:r>
            <a:rPr lang="en-US" sz="1800" b="0" i="0" dirty="0" err="1">
              <a:solidFill>
                <a:srgbClr val="367C2B"/>
              </a:solidFill>
              <a:latin typeface="Helvetica Neue" charset="0"/>
              <a:ea typeface="Helvetica Neue" charset="0"/>
              <a:cs typeface="Helvetica Neue" charset="0"/>
            </a:rPr>
            <a:t>JDLogin</a:t>
          </a:r>
          <a:r>
            <a:rPr lang="en-US" sz="1800" b="0" i="0" dirty="0">
              <a:solidFill>
                <a:srgbClr val="367C2B"/>
              </a:solidFill>
              <a:latin typeface="Helvetica Neue" charset="0"/>
              <a:ea typeface="Helvetica Neue" charset="0"/>
              <a:cs typeface="Helvetica Neue" charset="0"/>
            </a:rPr>
            <a:t> screen and be able to authenticate</a:t>
          </a:r>
        </a:p>
      </dgm:t>
    </dgm:pt>
    <dgm:pt modelId="{D25534F7-A422-7747-AF8D-29654EB22150}" type="parTrans" cxnId="{9DCBEBA3-B5F7-C34C-9EBF-C9C2058B7CF5}">
      <dgm:prSet/>
      <dgm:spPr/>
      <dgm:t>
        <a:bodyPr/>
        <a:lstStyle/>
        <a:p>
          <a:endParaRPr lang="en-US"/>
        </a:p>
      </dgm:t>
    </dgm:pt>
    <dgm:pt modelId="{71A5407F-2212-0B46-8C37-F72BB2734C0A}" type="sibTrans" cxnId="{9DCBEBA3-B5F7-C34C-9EBF-C9C2058B7CF5}">
      <dgm:prSet/>
      <dgm:spPr/>
      <dgm:t>
        <a:bodyPr/>
        <a:lstStyle/>
        <a:p>
          <a:endParaRPr lang="en-US"/>
        </a:p>
      </dgm:t>
    </dgm:pt>
    <dgm:pt modelId="{B8CA56ED-C597-BA47-8B0D-5E516AACFE57}">
      <dgm:prSet phldrT="[Text]" custT="1"/>
      <dgm:spPr/>
      <dgm:t>
        <a:bodyPr/>
        <a:lstStyle/>
        <a:p>
          <a:r>
            <a:rPr lang="en-US" sz="2400" b="1" i="0" dirty="0">
              <a:latin typeface="Helvetica Neue Condensed" charset="0"/>
              <a:ea typeface="Helvetica Neue Condensed" charset="0"/>
              <a:cs typeface="Helvetica Neue Condensed" charset="0"/>
            </a:rPr>
            <a:t>JD Framework</a:t>
          </a:r>
          <a:endParaRPr lang="en-GB" sz="2400" dirty="0"/>
        </a:p>
      </dgm:t>
    </dgm:pt>
    <dgm:pt modelId="{B0D6DE65-D419-EA41-8D03-F961655CE0E6}" type="parTrans" cxnId="{97145EC3-E4DF-C34A-89B1-729FCE4A6667}">
      <dgm:prSet/>
      <dgm:spPr/>
      <dgm:t>
        <a:bodyPr/>
        <a:lstStyle/>
        <a:p>
          <a:endParaRPr lang="en-GB"/>
        </a:p>
      </dgm:t>
    </dgm:pt>
    <dgm:pt modelId="{6152E891-1640-1D4F-B5DC-E1351EBF212A}" type="sibTrans" cxnId="{97145EC3-E4DF-C34A-89B1-729FCE4A6667}">
      <dgm:prSet/>
      <dgm:spPr/>
      <dgm:t>
        <a:bodyPr/>
        <a:lstStyle/>
        <a:p>
          <a:endParaRPr lang="en-GB"/>
        </a:p>
      </dgm:t>
    </dgm:pt>
    <dgm:pt modelId="{6BF43CDF-A64B-4049-AA2C-425B82086BBC}">
      <dgm:prSet phldrT="[Text]" custT="1"/>
      <dgm:spPr/>
      <dgm:t>
        <a:bodyPr/>
        <a:lstStyle/>
        <a:p>
          <a:r>
            <a:rPr lang="en-US" sz="1800" b="0" i="0" dirty="0">
              <a:solidFill>
                <a:srgbClr val="367C2B"/>
              </a:solidFill>
              <a:latin typeface="Helvetica Neue" charset="0"/>
              <a:ea typeface="Helvetica Neue" charset="0"/>
              <a:cs typeface="Helvetica Neue" charset="0"/>
            </a:rPr>
            <a:t>Framework in Objective-C is integrated into Swift app.</a:t>
          </a:r>
          <a:endParaRPr lang="en-GB" sz="1800" dirty="0"/>
        </a:p>
      </dgm:t>
    </dgm:pt>
    <dgm:pt modelId="{5877C4EF-E6C6-0C41-A67B-1BDE195DAA0A}" type="parTrans" cxnId="{9061417D-3240-874B-B536-91C0D0982315}">
      <dgm:prSet/>
      <dgm:spPr/>
      <dgm:t>
        <a:bodyPr/>
        <a:lstStyle/>
        <a:p>
          <a:endParaRPr lang="en-GB"/>
        </a:p>
      </dgm:t>
    </dgm:pt>
    <dgm:pt modelId="{2F08848F-0E2F-9249-8335-C2BBD70098B1}" type="sibTrans" cxnId="{9061417D-3240-874B-B536-91C0D0982315}">
      <dgm:prSet/>
      <dgm:spPr/>
      <dgm:t>
        <a:bodyPr/>
        <a:lstStyle/>
        <a:p>
          <a:endParaRPr lang="en-GB"/>
        </a:p>
      </dgm:t>
    </dgm:pt>
    <dgm:pt modelId="{133A0281-C45A-FC41-A0B9-FF88F5D151DD}">
      <dgm:prSet phldrT="[Text]" custT="1"/>
      <dgm:spPr/>
      <dgm:t>
        <a:bodyPr/>
        <a:lstStyle/>
        <a:p>
          <a:r>
            <a:rPr lang="en-US" sz="1800" b="0" i="0" dirty="0" err="1">
              <a:solidFill>
                <a:srgbClr val="367C2B"/>
              </a:solidFill>
              <a:latin typeface="Helvetica Neue" charset="0"/>
              <a:ea typeface="Helvetica Neue" charset="0"/>
              <a:cs typeface="Helvetica Neue" charset="0"/>
            </a:rPr>
            <a:t>Alamofire</a:t>
          </a:r>
          <a:r>
            <a:rPr lang="en-US" sz="1800" b="0" i="0" dirty="0">
              <a:solidFill>
                <a:srgbClr val="367C2B"/>
              </a:solidFill>
              <a:latin typeface="Helvetica Neue" charset="0"/>
              <a:ea typeface="Helvetica Neue" charset="0"/>
              <a:cs typeface="Helvetica Neue" charset="0"/>
            </a:rPr>
            <a:t> for Swift</a:t>
          </a:r>
        </a:p>
      </dgm:t>
    </dgm:pt>
    <dgm:pt modelId="{78FA3532-926C-AC42-9240-9B4EF3B31F53}" type="parTrans" cxnId="{F953583C-13C1-364A-819A-481B6032113E}">
      <dgm:prSet/>
      <dgm:spPr/>
      <dgm:t>
        <a:bodyPr/>
        <a:lstStyle/>
        <a:p>
          <a:endParaRPr lang="en-GB"/>
        </a:p>
      </dgm:t>
    </dgm:pt>
    <dgm:pt modelId="{5D93B57E-309A-274E-8A1F-3A9CEE9510B9}" type="sibTrans" cxnId="{F953583C-13C1-364A-819A-481B6032113E}">
      <dgm:prSet/>
      <dgm:spPr/>
      <dgm:t>
        <a:bodyPr/>
        <a:lstStyle/>
        <a:p>
          <a:endParaRPr lang="en-GB"/>
        </a:p>
      </dgm:t>
    </dgm:pt>
    <dgm:pt modelId="{3E1D7AED-F903-2544-959A-01DE6A867E07}">
      <dgm:prSet phldrT="[Text]" custT="1"/>
      <dgm:spPr/>
      <dgm:t>
        <a:bodyPr/>
        <a:lstStyle/>
        <a:p>
          <a:r>
            <a:rPr lang="en-US" sz="1800" b="0" i="0" dirty="0">
              <a:solidFill>
                <a:srgbClr val="367C2B"/>
              </a:solidFill>
              <a:latin typeface="Helvetica Neue" charset="0"/>
              <a:ea typeface="Helvetica Neue" charset="0"/>
              <a:cs typeface="Helvetica Neue" charset="0"/>
            </a:rPr>
            <a:t>Could fetch data with existing token</a:t>
          </a:r>
        </a:p>
      </dgm:t>
    </dgm:pt>
    <dgm:pt modelId="{8F56E08D-A79F-B84D-9CBA-71D7497BFD10}" type="parTrans" cxnId="{CB1E3697-C37B-9545-8CD3-A3787983F848}">
      <dgm:prSet/>
      <dgm:spPr/>
      <dgm:t>
        <a:bodyPr/>
        <a:lstStyle/>
        <a:p>
          <a:endParaRPr lang="en-GB"/>
        </a:p>
      </dgm:t>
    </dgm:pt>
    <dgm:pt modelId="{013D1FDF-2560-2648-A4C8-854E2F3F7BAD}" type="sibTrans" cxnId="{CB1E3697-C37B-9545-8CD3-A3787983F848}">
      <dgm:prSet/>
      <dgm:spPr/>
      <dgm:t>
        <a:bodyPr/>
        <a:lstStyle/>
        <a:p>
          <a:endParaRPr lang="en-GB"/>
        </a:p>
      </dgm:t>
    </dgm:pt>
    <dgm:pt modelId="{8FACFCD5-C495-DE4C-85C2-6F6F39827A5F}">
      <dgm:prSet custT="1"/>
      <dgm:spPr/>
      <dgm:t>
        <a:bodyPr/>
        <a:lstStyle/>
        <a:p>
          <a:r>
            <a:rPr lang="en-GB" sz="2400" b="1" i="0" kern="1200" dirty="0">
              <a:solidFill>
                <a:prstClr val="white"/>
              </a:solidFill>
              <a:latin typeface="Helvetica Neue Condensed" charset="0"/>
              <a:ea typeface="Helvetica Neue Condensed" charset="0"/>
              <a:cs typeface="Helvetica Neue Condensed" charset="0"/>
            </a:rPr>
            <a:t>JD Organizations</a:t>
          </a:r>
        </a:p>
      </dgm:t>
    </dgm:pt>
    <dgm:pt modelId="{75C674A5-94A7-EF42-992D-048E4B324A2D}" type="parTrans" cxnId="{82A4D46D-CA49-CE4D-88BE-3A7C58B057E6}">
      <dgm:prSet/>
      <dgm:spPr/>
      <dgm:t>
        <a:bodyPr/>
        <a:lstStyle/>
        <a:p>
          <a:endParaRPr lang="en-GB"/>
        </a:p>
      </dgm:t>
    </dgm:pt>
    <dgm:pt modelId="{99B8073A-1070-5345-89A5-04EF08646F52}" type="sibTrans" cxnId="{82A4D46D-CA49-CE4D-88BE-3A7C58B057E6}">
      <dgm:prSet/>
      <dgm:spPr/>
      <dgm:t>
        <a:bodyPr/>
        <a:lstStyle/>
        <a:p>
          <a:endParaRPr lang="en-GB"/>
        </a:p>
      </dgm:t>
    </dgm:pt>
    <dgm:pt modelId="{A0FE0162-F7EF-45FD-B861-AF6266CD143C}">
      <dgm:prSet custT="1"/>
      <dgm:spPr/>
      <dgm:t>
        <a:bodyPr/>
        <a:lstStyle/>
        <a:p>
          <a:r>
            <a:rPr lang="en-GB" sz="1800" b="0" i="0" dirty="0">
              <a:solidFill>
                <a:srgbClr val="367C2B"/>
              </a:solidFill>
              <a:latin typeface="Helvetica Neue" charset="0"/>
              <a:ea typeface="Helvetica Neue" charset="0"/>
              <a:cs typeface="Helvetica Neue" charset="0"/>
            </a:rPr>
            <a:t>Fetch list of organizations and list of fields within an organization</a:t>
          </a:r>
        </a:p>
      </dgm:t>
    </dgm:pt>
    <dgm:pt modelId="{CC6DBF9E-BA7B-496D-BB66-70652B54B933}" type="parTrans" cxnId="{7F196A85-DBBB-4CEE-8E7E-1643C712154D}">
      <dgm:prSet/>
      <dgm:spPr/>
      <dgm:t>
        <a:bodyPr/>
        <a:lstStyle/>
        <a:p>
          <a:endParaRPr lang="de-DE"/>
        </a:p>
      </dgm:t>
    </dgm:pt>
    <dgm:pt modelId="{6CF4C82C-21F4-4A84-9495-2D94806EF2DF}" type="sibTrans" cxnId="{7F196A85-DBBB-4CEE-8E7E-1643C712154D}">
      <dgm:prSet/>
      <dgm:spPr/>
      <dgm:t>
        <a:bodyPr/>
        <a:lstStyle/>
        <a:p>
          <a:endParaRPr lang="de-DE"/>
        </a:p>
      </dgm:t>
    </dgm:pt>
    <dgm:pt modelId="{468E414A-9B14-874A-AB5A-2FF4C77FF4EA}" type="pres">
      <dgm:prSet presAssocID="{9FAD5CB5-75C5-0844-8999-13D2D872CAAA}" presName="Name0" presStyleCnt="0">
        <dgm:presLayoutVars>
          <dgm:dir/>
          <dgm:animLvl val="lvl"/>
          <dgm:resizeHandles val="exact"/>
        </dgm:presLayoutVars>
      </dgm:prSet>
      <dgm:spPr/>
      <dgm:t>
        <a:bodyPr/>
        <a:lstStyle/>
        <a:p>
          <a:endParaRPr lang="en-US"/>
        </a:p>
      </dgm:t>
    </dgm:pt>
    <dgm:pt modelId="{6E98F6D8-E2F6-6749-B6E5-116C1B1DCDCA}" type="pres">
      <dgm:prSet presAssocID="{691E13A3-DDB0-FF4E-B819-2A82E9CC22FC}" presName="linNode" presStyleCnt="0"/>
      <dgm:spPr/>
    </dgm:pt>
    <dgm:pt modelId="{50DD16A0-FB2E-774A-9773-6FE2B46EFB71}" type="pres">
      <dgm:prSet presAssocID="{691E13A3-DDB0-FF4E-B819-2A82E9CC22FC}" presName="parentText" presStyleLbl="node1" presStyleIdx="0" presStyleCnt="4" custScaleX="91979" custScaleY="100176" custLinFactNeighborY="-867">
        <dgm:presLayoutVars>
          <dgm:chMax val="1"/>
          <dgm:bulletEnabled val="1"/>
        </dgm:presLayoutVars>
      </dgm:prSet>
      <dgm:spPr/>
      <dgm:t>
        <a:bodyPr/>
        <a:lstStyle/>
        <a:p>
          <a:endParaRPr lang="en-US"/>
        </a:p>
      </dgm:t>
    </dgm:pt>
    <dgm:pt modelId="{B3E59407-5965-CD48-906C-354D20B090DF}" type="pres">
      <dgm:prSet presAssocID="{691E13A3-DDB0-FF4E-B819-2A82E9CC22FC}" presName="descendantText" presStyleLbl="alignAccFollowNode1" presStyleIdx="0" presStyleCnt="4" custLinFactNeighborX="4146" custLinFactNeighborY="1805">
        <dgm:presLayoutVars>
          <dgm:bulletEnabled val="1"/>
        </dgm:presLayoutVars>
      </dgm:prSet>
      <dgm:spPr/>
      <dgm:t>
        <a:bodyPr/>
        <a:lstStyle/>
        <a:p>
          <a:endParaRPr lang="en-US"/>
        </a:p>
      </dgm:t>
    </dgm:pt>
    <dgm:pt modelId="{EFF7BA28-5B4A-804C-9525-D724B075EAED}" type="pres">
      <dgm:prSet presAssocID="{030BD50F-459F-004D-B87A-9AE10899CD31}" presName="sp" presStyleCnt="0"/>
      <dgm:spPr/>
    </dgm:pt>
    <dgm:pt modelId="{3B22FA26-76FA-3F40-B0EA-FD5ED1BFD644}" type="pres">
      <dgm:prSet presAssocID="{B8CA56ED-C597-BA47-8B0D-5E516AACFE57}" presName="linNode" presStyleCnt="0"/>
      <dgm:spPr/>
    </dgm:pt>
    <dgm:pt modelId="{2E27178B-939F-D644-9CDD-2E3FAD45E9D9}" type="pres">
      <dgm:prSet presAssocID="{B8CA56ED-C597-BA47-8B0D-5E516AACFE57}" presName="parentText" presStyleLbl="node1" presStyleIdx="1" presStyleCnt="4" custScaleX="91715" custScaleY="98782">
        <dgm:presLayoutVars>
          <dgm:chMax val="1"/>
          <dgm:bulletEnabled val="1"/>
        </dgm:presLayoutVars>
      </dgm:prSet>
      <dgm:spPr/>
      <dgm:t>
        <a:bodyPr/>
        <a:lstStyle/>
        <a:p>
          <a:endParaRPr lang="en-US"/>
        </a:p>
      </dgm:t>
    </dgm:pt>
    <dgm:pt modelId="{B83C1E2E-EDBA-104D-B142-704EEEBFE15C}" type="pres">
      <dgm:prSet presAssocID="{B8CA56ED-C597-BA47-8B0D-5E516AACFE57}" presName="descendantText" presStyleLbl="alignAccFollowNode1" presStyleIdx="1" presStyleCnt="4" custLinFactNeighborX="4143" custLinFactNeighborY="1277">
        <dgm:presLayoutVars>
          <dgm:bulletEnabled val="1"/>
        </dgm:presLayoutVars>
      </dgm:prSet>
      <dgm:spPr/>
      <dgm:t>
        <a:bodyPr/>
        <a:lstStyle/>
        <a:p>
          <a:endParaRPr lang="en-US"/>
        </a:p>
      </dgm:t>
    </dgm:pt>
    <dgm:pt modelId="{7DDDF23C-4979-4B42-BBDA-E847E252E8C4}" type="pres">
      <dgm:prSet presAssocID="{6152E891-1640-1D4F-B5DC-E1351EBF212A}" presName="sp" presStyleCnt="0"/>
      <dgm:spPr/>
    </dgm:pt>
    <dgm:pt modelId="{DF7D24D9-08D7-564A-86F9-5E608172B4B8}" type="pres">
      <dgm:prSet presAssocID="{CC8F6D5A-3203-F449-B83D-C2C9F4140365}" presName="linNode" presStyleCnt="0"/>
      <dgm:spPr/>
    </dgm:pt>
    <dgm:pt modelId="{FB9E0A9E-E9AF-1D4A-B77D-31A810667CE6}" type="pres">
      <dgm:prSet presAssocID="{CC8F6D5A-3203-F449-B83D-C2C9F4140365}" presName="parentText" presStyleLbl="node1" presStyleIdx="2" presStyleCnt="4" custScaleX="91715" custScaleY="100189">
        <dgm:presLayoutVars>
          <dgm:chMax val="1"/>
          <dgm:bulletEnabled val="1"/>
        </dgm:presLayoutVars>
      </dgm:prSet>
      <dgm:spPr/>
      <dgm:t>
        <a:bodyPr/>
        <a:lstStyle/>
        <a:p>
          <a:endParaRPr lang="en-US"/>
        </a:p>
      </dgm:t>
    </dgm:pt>
    <dgm:pt modelId="{CF61AD20-8FDB-FE49-91F6-D6D29F2A88BF}" type="pres">
      <dgm:prSet presAssocID="{CC8F6D5A-3203-F449-B83D-C2C9F4140365}" presName="descendantText" presStyleLbl="alignAccFollowNode1" presStyleIdx="2" presStyleCnt="4" custLinFactNeighborX="4410" custLinFactNeighborY="-551">
        <dgm:presLayoutVars>
          <dgm:bulletEnabled val="1"/>
        </dgm:presLayoutVars>
      </dgm:prSet>
      <dgm:spPr/>
      <dgm:t>
        <a:bodyPr/>
        <a:lstStyle/>
        <a:p>
          <a:endParaRPr lang="en-US"/>
        </a:p>
      </dgm:t>
    </dgm:pt>
    <dgm:pt modelId="{2B457214-DF3C-0F45-AC51-FB49ABF81AD7}" type="pres">
      <dgm:prSet presAssocID="{5FACC7C4-408C-8B4E-A13E-7AE973E6AEDD}" presName="sp" presStyleCnt="0"/>
      <dgm:spPr/>
    </dgm:pt>
    <dgm:pt modelId="{7692EA99-4C52-794B-8DF8-7E3DDE8549FB}" type="pres">
      <dgm:prSet presAssocID="{8FACFCD5-C495-DE4C-85C2-6F6F39827A5F}" presName="linNode" presStyleCnt="0"/>
      <dgm:spPr/>
    </dgm:pt>
    <dgm:pt modelId="{4FC72670-ACA2-1A4E-B123-0DCDA4EEBECD}" type="pres">
      <dgm:prSet presAssocID="{8FACFCD5-C495-DE4C-85C2-6F6F39827A5F}" presName="parentText" presStyleLbl="node1" presStyleIdx="3" presStyleCnt="4" custScaleX="91716" custScaleY="100650">
        <dgm:presLayoutVars>
          <dgm:chMax val="1"/>
          <dgm:bulletEnabled val="1"/>
        </dgm:presLayoutVars>
      </dgm:prSet>
      <dgm:spPr/>
      <dgm:t>
        <a:bodyPr/>
        <a:lstStyle/>
        <a:p>
          <a:endParaRPr lang="en-US"/>
        </a:p>
      </dgm:t>
    </dgm:pt>
    <dgm:pt modelId="{55194650-AFC2-3C4B-A23B-8FA5B0122C69}" type="pres">
      <dgm:prSet presAssocID="{8FACFCD5-C495-DE4C-85C2-6F6F39827A5F}" presName="descendantText" presStyleLbl="alignAccFollowNode1" presStyleIdx="3" presStyleCnt="4" custLinFactNeighborX="4409" custLinFactNeighborY="-1875">
        <dgm:presLayoutVars>
          <dgm:bulletEnabled val="1"/>
        </dgm:presLayoutVars>
      </dgm:prSet>
      <dgm:spPr/>
      <dgm:t>
        <a:bodyPr/>
        <a:lstStyle/>
        <a:p>
          <a:endParaRPr lang="en-US"/>
        </a:p>
      </dgm:t>
    </dgm:pt>
  </dgm:ptLst>
  <dgm:cxnLst>
    <dgm:cxn modelId="{CB1E3697-C37B-9545-8CD3-A3787983F848}" srcId="{691E13A3-DDB0-FF4E-B819-2A82E9CC22FC}" destId="{3E1D7AED-F903-2544-959A-01DE6A867E07}" srcOrd="1" destOrd="0" parTransId="{8F56E08D-A79F-B84D-9CBA-71D7497BFD10}" sibTransId="{013D1FDF-2560-2648-A4C8-854E2F3F7BAD}"/>
    <dgm:cxn modelId="{9061417D-3240-874B-B536-91C0D0982315}" srcId="{B8CA56ED-C597-BA47-8B0D-5E516AACFE57}" destId="{6BF43CDF-A64B-4049-AA2C-425B82086BBC}" srcOrd="0" destOrd="0" parTransId="{5877C4EF-E6C6-0C41-A67B-1BDE195DAA0A}" sibTransId="{2F08848F-0E2F-9249-8335-C2BBD70098B1}"/>
    <dgm:cxn modelId="{05B365B0-916D-6B47-8D58-28D5C3C545B8}" type="presOf" srcId="{133A0281-C45A-FC41-A0B9-FF88F5D151DD}" destId="{B3E59407-5965-CD48-906C-354D20B090DF}" srcOrd="0" destOrd="0" presId="urn:microsoft.com/office/officeart/2005/8/layout/vList5"/>
    <dgm:cxn modelId="{2408FB79-6601-4B52-82F4-DABC0F4D0FDC}" type="presOf" srcId="{A0FE0162-F7EF-45FD-B861-AF6266CD143C}" destId="{55194650-AFC2-3C4B-A23B-8FA5B0122C69}" srcOrd="0" destOrd="0" presId="urn:microsoft.com/office/officeart/2005/8/layout/vList5"/>
    <dgm:cxn modelId="{C195D102-6E44-A749-90D6-4D44870EF413}" type="presOf" srcId="{6BF43CDF-A64B-4049-AA2C-425B82086BBC}" destId="{B83C1E2E-EDBA-104D-B142-704EEEBFE15C}" srcOrd="0" destOrd="0" presId="urn:microsoft.com/office/officeart/2005/8/layout/vList5"/>
    <dgm:cxn modelId="{87A8490A-45AE-DA41-945F-8CD0F7A35C4D}" type="presOf" srcId="{9FAD5CB5-75C5-0844-8999-13D2D872CAAA}" destId="{468E414A-9B14-874A-AB5A-2FF4C77FF4EA}" srcOrd="0" destOrd="0" presId="urn:microsoft.com/office/officeart/2005/8/layout/vList5"/>
    <dgm:cxn modelId="{AD57FE0D-4E5A-7E4A-86B5-85B2DFC97C3C}" srcId="{9FAD5CB5-75C5-0844-8999-13D2D872CAAA}" destId="{691E13A3-DDB0-FF4E-B819-2A82E9CC22FC}" srcOrd="0" destOrd="0" parTransId="{1AFF6E66-62B9-6240-AAE4-C6E11752D8BF}" sibTransId="{030BD50F-459F-004D-B87A-9AE10899CD31}"/>
    <dgm:cxn modelId="{4571EA47-07BF-6742-A032-FB3B09A4A90B}" type="presOf" srcId="{CC8F6D5A-3203-F449-B83D-C2C9F4140365}" destId="{FB9E0A9E-E9AF-1D4A-B77D-31A810667CE6}" srcOrd="0" destOrd="0" presId="urn:microsoft.com/office/officeart/2005/8/layout/vList5"/>
    <dgm:cxn modelId="{81C72297-C055-0F46-906B-4883657571BC}" type="presOf" srcId="{8FACFCD5-C495-DE4C-85C2-6F6F39827A5F}" destId="{4FC72670-ACA2-1A4E-B123-0DCDA4EEBECD}" srcOrd="0" destOrd="0" presId="urn:microsoft.com/office/officeart/2005/8/layout/vList5"/>
    <dgm:cxn modelId="{2FE2F33F-2B05-6A43-BB96-EC81FAD7ED57}" type="presOf" srcId="{B8CA56ED-C597-BA47-8B0D-5E516AACFE57}" destId="{2E27178B-939F-D644-9CDD-2E3FAD45E9D9}" srcOrd="0" destOrd="0" presId="urn:microsoft.com/office/officeart/2005/8/layout/vList5"/>
    <dgm:cxn modelId="{7478C2D2-61A7-7D45-A031-BEBD91327B25}" type="presOf" srcId="{3E1D7AED-F903-2544-959A-01DE6A867E07}" destId="{B3E59407-5965-CD48-906C-354D20B090DF}" srcOrd="0" destOrd="1" presId="urn:microsoft.com/office/officeart/2005/8/layout/vList5"/>
    <dgm:cxn modelId="{FD9085E7-6DC4-4F4A-9088-540C21E96F36}" srcId="{9FAD5CB5-75C5-0844-8999-13D2D872CAAA}" destId="{CC8F6D5A-3203-F449-B83D-C2C9F4140365}" srcOrd="2" destOrd="0" parTransId="{84B0DAE1-20F9-C74B-9F0C-020E8311384B}" sibTransId="{5FACC7C4-408C-8B4E-A13E-7AE973E6AEDD}"/>
    <dgm:cxn modelId="{9DCBEBA3-B5F7-C34C-9EBF-C9C2058B7CF5}" srcId="{CC8F6D5A-3203-F449-B83D-C2C9F4140365}" destId="{43C58F97-0FD8-BD4E-9B06-1E1FAC825D48}" srcOrd="0" destOrd="0" parTransId="{D25534F7-A422-7747-AF8D-29654EB22150}" sibTransId="{71A5407F-2212-0B46-8C37-F72BB2734C0A}"/>
    <dgm:cxn modelId="{F953583C-13C1-364A-819A-481B6032113E}" srcId="{691E13A3-DDB0-FF4E-B819-2A82E9CC22FC}" destId="{133A0281-C45A-FC41-A0B9-FF88F5D151DD}" srcOrd="0" destOrd="0" parTransId="{78FA3532-926C-AC42-9240-9B4EF3B31F53}" sibTransId="{5D93B57E-309A-274E-8A1F-3A9CEE9510B9}"/>
    <dgm:cxn modelId="{35C48597-8B2E-0140-9DC0-AD5EEBE27B8B}" type="presOf" srcId="{691E13A3-DDB0-FF4E-B819-2A82E9CC22FC}" destId="{50DD16A0-FB2E-774A-9773-6FE2B46EFB71}" srcOrd="0" destOrd="0" presId="urn:microsoft.com/office/officeart/2005/8/layout/vList5"/>
    <dgm:cxn modelId="{82A4D46D-CA49-CE4D-88BE-3A7C58B057E6}" srcId="{9FAD5CB5-75C5-0844-8999-13D2D872CAAA}" destId="{8FACFCD5-C495-DE4C-85C2-6F6F39827A5F}" srcOrd="3" destOrd="0" parTransId="{75C674A5-94A7-EF42-992D-048E4B324A2D}" sibTransId="{99B8073A-1070-5345-89A5-04EF08646F52}"/>
    <dgm:cxn modelId="{7F196A85-DBBB-4CEE-8E7E-1643C712154D}" srcId="{8FACFCD5-C495-DE4C-85C2-6F6F39827A5F}" destId="{A0FE0162-F7EF-45FD-B861-AF6266CD143C}" srcOrd="0" destOrd="0" parTransId="{CC6DBF9E-BA7B-496D-BB66-70652B54B933}" sibTransId="{6CF4C82C-21F4-4A84-9495-2D94806EF2DF}"/>
    <dgm:cxn modelId="{38916B4E-F08D-F541-B61E-A9227D602334}" type="presOf" srcId="{43C58F97-0FD8-BD4E-9B06-1E1FAC825D48}" destId="{CF61AD20-8FDB-FE49-91F6-D6D29F2A88BF}" srcOrd="0" destOrd="0" presId="urn:microsoft.com/office/officeart/2005/8/layout/vList5"/>
    <dgm:cxn modelId="{97145EC3-E4DF-C34A-89B1-729FCE4A6667}" srcId="{9FAD5CB5-75C5-0844-8999-13D2D872CAAA}" destId="{B8CA56ED-C597-BA47-8B0D-5E516AACFE57}" srcOrd="1" destOrd="0" parTransId="{B0D6DE65-D419-EA41-8D03-F961655CE0E6}" sibTransId="{6152E891-1640-1D4F-B5DC-E1351EBF212A}"/>
    <dgm:cxn modelId="{246D7E34-EDDE-7B4B-9617-0750CFACF50A}" type="presParOf" srcId="{468E414A-9B14-874A-AB5A-2FF4C77FF4EA}" destId="{6E98F6D8-E2F6-6749-B6E5-116C1B1DCDCA}" srcOrd="0" destOrd="0" presId="urn:microsoft.com/office/officeart/2005/8/layout/vList5"/>
    <dgm:cxn modelId="{977D386B-A28F-284B-9D86-82565D8B6C91}" type="presParOf" srcId="{6E98F6D8-E2F6-6749-B6E5-116C1B1DCDCA}" destId="{50DD16A0-FB2E-774A-9773-6FE2B46EFB71}" srcOrd="0" destOrd="0" presId="urn:microsoft.com/office/officeart/2005/8/layout/vList5"/>
    <dgm:cxn modelId="{D9803108-732C-BA4F-9697-3EEC4BFD5773}" type="presParOf" srcId="{6E98F6D8-E2F6-6749-B6E5-116C1B1DCDCA}" destId="{B3E59407-5965-CD48-906C-354D20B090DF}" srcOrd="1" destOrd="0" presId="urn:microsoft.com/office/officeart/2005/8/layout/vList5"/>
    <dgm:cxn modelId="{A0A5A55D-0E54-3B45-A533-71D1514469C5}" type="presParOf" srcId="{468E414A-9B14-874A-AB5A-2FF4C77FF4EA}" destId="{EFF7BA28-5B4A-804C-9525-D724B075EAED}" srcOrd="1" destOrd="0" presId="urn:microsoft.com/office/officeart/2005/8/layout/vList5"/>
    <dgm:cxn modelId="{54BFF736-C181-EA45-809F-E932B936137B}" type="presParOf" srcId="{468E414A-9B14-874A-AB5A-2FF4C77FF4EA}" destId="{3B22FA26-76FA-3F40-B0EA-FD5ED1BFD644}" srcOrd="2" destOrd="0" presId="urn:microsoft.com/office/officeart/2005/8/layout/vList5"/>
    <dgm:cxn modelId="{2594A075-27A8-F84E-9015-D88AFA924D59}" type="presParOf" srcId="{3B22FA26-76FA-3F40-B0EA-FD5ED1BFD644}" destId="{2E27178B-939F-D644-9CDD-2E3FAD45E9D9}" srcOrd="0" destOrd="0" presId="urn:microsoft.com/office/officeart/2005/8/layout/vList5"/>
    <dgm:cxn modelId="{27EF87C7-BE3D-0C4B-9E9F-B56BBC06386E}" type="presParOf" srcId="{3B22FA26-76FA-3F40-B0EA-FD5ED1BFD644}" destId="{B83C1E2E-EDBA-104D-B142-704EEEBFE15C}" srcOrd="1" destOrd="0" presId="urn:microsoft.com/office/officeart/2005/8/layout/vList5"/>
    <dgm:cxn modelId="{F42AD9E7-9987-534E-A7C9-7FA19DF5C6E8}" type="presParOf" srcId="{468E414A-9B14-874A-AB5A-2FF4C77FF4EA}" destId="{7DDDF23C-4979-4B42-BBDA-E847E252E8C4}" srcOrd="3" destOrd="0" presId="urn:microsoft.com/office/officeart/2005/8/layout/vList5"/>
    <dgm:cxn modelId="{B7B5795C-5F1E-F94C-9DCC-04FBC88BCFB9}" type="presParOf" srcId="{468E414A-9B14-874A-AB5A-2FF4C77FF4EA}" destId="{DF7D24D9-08D7-564A-86F9-5E608172B4B8}" srcOrd="4" destOrd="0" presId="urn:microsoft.com/office/officeart/2005/8/layout/vList5"/>
    <dgm:cxn modelId="{662518F8-4C38-6948-B80E-F5AA9C92E2F0}" type="presParOf" srcId="{DF7D24D9-08D7-564A-86F9-5E608172B4B8}" destId="{FB9E0A9E-E9AF-1D4A-B77D-31A810667CE6}" srcOrd="0" destOrd="0" presId="urn:microsoft.com/office/officeart/2005/8/layout/vList5"/>
    <dgm:cxn modelId="{C88F253E-2A92-F444-A85A-6675E6021FF8}" type="presParOf" srcId="{DF7D24D9-08D7-564A-86F9-5E608172B4B8}" destId="{CF61AD20-8FDB-FE49-91F6-D6D29F2A88BF}" srcOrd="1" destOrd="0" presId="urn:microsoft.com/office/officeart/2005/8/layout/vList5"/>
    <dgm:cxn modelId="{C23AD520-6285-034E-8691-600339990B8A}" type="presParOf" srcId="{468E414A-9B14-874A-AB5A-2FF4C77FF4EA}" destId="{2B457214-DF3C-0F45-AC51-FB49ABF81AD7}" srcOrd="5" destOrd="0" presId="urn:microsoft.com/office/officeart/2005/8/layout/vList5"/>
    <dgm:cxn modelId="{2DD0A616-B68E-914A-819F-B93F6AE3B1C8}" type="presParOf" srcId="{468E414A-9B14-874A-AB5A-2FF4C77FF4EA}" destId="{7692EA99-4C52-794B-8DF8-7E3DDE8549FB}" srcOrd="6" destOrd="0" presId="urn:microsoft.com/office/officeart/2005/8/layout/vList5"/>
    <dgm:cxn modelId="{FAFE5ACB-4FAB-134E-AD24-CFD9652B48E7}" type="presParOf" srcId="{7692EA99-4C52-794B-8DF8-7E3DDE8549FB}" destId="{4FC72670-ACA2-1A4E-B123-0DCDA4EEBECD}" srcOrd="0" destOrd="0" presId="urn:microsoft.com/office/officeart/2005/8/layout/vList5"/>
    <dgm:cxn modelId="{F4190F9F-876D-4AEC-BA18-23053B3D0B81}" type="presParOf" srcId="{7692EA99-4C52-794B-8DF8-7E3DDE8549FB}" destId="{55194650-AFC2-3C4B-A23B-8FA5B0122C69}" srcOrd="1" destOrd="0" presId="urn:microsoft.com/office/officeart/2005/8/layout/vList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FAD5CB5-75C5-0844-8999-13D2D872CAAA}" type="doc">
      <dgm:prSet loTypeId="urn:microsoft.com/office/officeart/2005/8/layout/vList5" loCatId="" qsTypeId="urn:microsoft.com/office/officeart/2005/8/quickstyle/simple1" qsCatId="simple" csTypeId="urn:microsoft.com/office/officeart/2005/8/colors/accent1_2" csCatId="accent1" phldr="1"/>
      <dgm:spPr/>
      <dgm:t>
        <a:bodyPr/>
        <a:lstStyle/>
        <a:p>
          <a:endParaRPr lang="en-US"/>
        </a:p>
      </dgm:t>
    </dgm:pt>
    <dgm:pt modelId="{FE25214B-CC6C-1E41-A30C-25E3C681931D}">
      <dgm:prSet phldrT="[Text]" custT="1"/>
      <dgm:spPr/>
      <dgm:t>
        <a:bodyPr/>
        <a:lstStyle/>
        <a:p>
          <a:r>
            <a:rPr lang="en-US" sz="2400" b="1" i="0" dirty="0">
              <a:latin typeface="Helvetica Neue Condensed" charset="0"/>
              <a:ea typeface="Helvetica Neue Condensed" charset="0"/>
              <a:cs typeface="Helvetica Neue Condensed" charset="0"/>
            </a:rPr>
            <a:t>JD Framework</a:t>
          </a:r>
        </a:p>
      </dgm:t>
    </dgm:pt>
    <dgm:pt modelId="{08E14A69-89D5-D540-9196-141DD653163E}" type="parTrans" cxnId="{E1334251-EFDD-9743-807D-128A84EFDC73}">
      <dgm:prSet/>
      <dgm:spPr/>
      <dgm:t>
        <a:bodyPr/>
        <a:lstStyle/>
        <a:p>
          <a:endParaRPr lang="en-US"/>
        </a:p>
      </dgm:t>
    </dgm:pt>
    <dgm:pt modelId="{4EF959F3-027A-DE47-BBE5-7692A7F8E458}" type="sibTrans" cxnId="{E1334251-EFDD-9743-807D-128A84EFDC73}">
      <dgm:prSet/>
      <dgm:spPr/>
      <dgm:t>
        <a:bodyPr/>
        <a:lstStyle/>
        <a:p>
          <a:endParaRPr lang="en-US"/>
        </a:p>
      </dgm:t>
    </dgm:pt>
    <dgm:pt modelId="{691E13A3-DDB0-FF4E-B819-2A82E9CC22FC}">
      <dgm:prSet phldrT="[Text]" custT="1"/>
      <dgm:spPr/>
      <dgm:t>
        <a:bodyPr/>
        <a:lstStyle/>
        <a:p>
          <a:r>
            <a:rPr lang="en-US" sz="1800" b="0" i="0" dirty="0">
              <a:solidFill>
                <a:srgbClr val="367C2B"/>
              </a:solidFill>
              <a:latin typeface="Helvetica Neue" charset="0"/>
              <a:ea typeface="Helvetica Neue" charset="0"/>
              <a:cs typeface="Helvetica Neue" charset="0"/>
            </a:rPr>
            <a:t>In Objective-C</a:t>
          </a:r>
        </a:p>
      </dgm:t>
    </dgm:pt>
    <dgm:pt modelId="{1AFF6E66-62B9-6240-AAE4-C6E11752D8BF}" type="parTrans" cxnId="{AD57FE0D-4E5A-7E4A-86B5-85B2DFC97C3C}">
      <dgm:prSet/>
      <dgm:spPr/>
      <dgm:t>
        <a:bodyPr/>
        <a:lstStyle/>
        <a:p>
          <a:endParaRPr lang="en-US"/>
        </a:p>
      </dgm:t>
    </dgm:pt>
    <dgm:pt modelId="{030BD50F-459F-004D-B87A-9AE10899CD31}" type="sibTrans" cxnId="{AD57FE0D-4E5A-7E4A-86B5-85B2DFC97C3C}">
      <dgm:prSet/>
      <dgm:spPr/>
      <dgm:t>
        <a:bodyPr/>
        <a:lstStyle/>
        <a:p>
          <a:endParaRPr lang="en-US"/>
        </a:p>
      </dgm:t>
    </dgm:pt>
    <dgm:pt modelId="{CC8F6D5A-3203-F449-B83D-C2C9F4140365}">
      <dgm:prSet phldrT="[Text]" custT="1"/>
      <dgm:spPr/>
      <dgm:t>
        <a:bodyPr/>
        <a:lstStyle/>
        <a:p>
          <a:r>
            <a:rPr lang="en-US" sz="2400" b="1" i="0" dirty="0">
              <a:latin typeface="Helvetica Neue Condensed" charset="0"/>
              <a:ea typeface="Helvetica Neue Condensed" charset="0"/>
              <a:cs typeface="Helvetica Neue Condensed" charset="0"/>
            </a:rPr>
            <a:t>Skills</a:t>
          </a:r>
        </a:p>
      </dgm:t>
    </dgm:pt>
    <dgm:pt modelId="{84B0DAE1-20F9-C74B-9F0C-020E8311384B}" type="parTrans" cxnId="{FD9085E7-6DC4-4F4A-9088-540C21E96F36}">
      <dgm:prSet/>
      <dgm:spPr/>
      <dgm:t>
        <a:bodyPr/>
        <a:lstStyle/>
        <a:p>
          <a:endParaRPr lang="en-US"/>
        </a:p>
      </dgm:t>
    </dgm:pt>
    <dgm:pt modelId="{5FACC7C4-408C-8B4E-A13E-7AE973E6AEDD}" type="sibTrans" cxnId="{FD9085E7-6DC4-4F4A-9088-540C21E96F36}">
      <dgm:prSet/>
      <dgm:spPr/>
      <dgm:t>
        <a:bodyPr/>
        <a:lstStyle/>
        <a:p>
          <a:endParaRPr lang="en-US"/>
        </a:p>
      </dgm:t>
    </dgm:pt>
    <dgm:pt modelId="{43C58F97-0FD8-BD4E-9B06-1E1FAC825D48}">
      <dgm:prSet phldrT="[Text]" custT="1"/>
      <dgm:spPr/>
      <dgm:t>
        <a:bodyPr/>
        <a:lstStyle/>
        <a:p>
          <a:r>
            <a:rPr lang="en-US" sz="1800" b="0" i="0" dirty="0">
              <a:solidFill>
                <a:srgbClr val="367C2B"/>
              </a:solidFill>
              <a:latin typeface="Helvetica Neue" charset="0"/>
              <a:ea typeface="Helvetica Neue" charset="0"/>
              <a:cs typeface="Helvetica Neue" charset="0"/>
            </a:rPr>
            <a:t>Nobody had Mobile Application development experience</a:t>
          </a:r>
        </a:p>
      </dgm:t>
    </dgm:pt>
    <dgm:pt modelId="{D25534F7-A422-7747-AF8D-29654EB22150}" type="parTrans" cxnId="{9DCBEBA3-B5F7-C34C-9EBF-C9C2058B7CF5}">
      <dgm:prSet/>
      <dgm:spPr/>
      <dgm:t>
        <a:bodyPr/>
        <a:lstStyle/>
        <a:p>
          <a:endParaRPr lang="en-US"/>
        </a:p>
      </dgm:t>
    </dgm:pt>
    <dgm:pt modelId="{71A5407F-2212-0B46-8C37-F72BB2734C0A}" type="sibTrans" cxnId="{9DCBEBA3-B5F7-C34C-9EBF-C9C2058B7CF5}">
      <dgm:prSet/>
      <dgm:spPr/>
      <dgm:t>
        <a:bodyPr/>
        <a:lstStyle/>
        <a:p>
          <a:endParaRPr lang="en-US"/>
        </a:p>
      </dgm:t>
    </dgm:pt>
    <dgm:pt modelId="{142E02F9-A855-9F49-91FE-A44D8E74EDFD}">
      <dgm:prSet phldrT="[Text]" custT="1"/>
      <dgm:spPr/>
      <dgm:t>
        <a:bodyPr/>
        <a:lstStyle/>
        <a:p>
          <a:r>
            <a:rPr lang="en-US" sz="1800" b="0" i="0" dirty="0">
              <a:solidFill>
                <a:srgbClr val="367C2B"/>
              </a:solidFill>
              <a:latin typeface="Helvetica Neue" charset="0"/>
              <a:ea typeface="Helvetica Neue" charset="0"/>
              <a:cs typeface="Helvetica Neue" charset="0"/>
            </a:rPr>
            <a:t>Required bridging implementation</a:t>
          </a:r>
        </a:p>
      </dgm:t>
    </dgm:pt>
    <dgm:pt modelId="{D0A7448F-AE2D-764D-9F5A-D48B727B709A}" type="parTrans" cxnId="{EC3A4CAD-7509-C446-A0CF-3C1F14669D38}">
      <dgm:prSet/>
      <dgm:spPr/>
      <dgm:t>
        <a:bodyPr/>
        <a:lstStyle/>
        <a:p>
          <a:endParaRPr lang="en-US"/>
        </a:p>
      </dgm:t>
    </dgm:pt>
    <dgm:pt modelId="{B31B3442-9B0C-4645-BDF0-25B420D1BA21}" type="sibTrans" cxnId="{EC3A4CAD-7509-C446-A0CF-3C1F14669D38}">
      <dgm:prSet/>
      <dgm:spPr/>
      <dgm:t>
        <a:bodyPr/>
        <a:lstStyle/>
        <a:p>
          <a:endParaRPr lang="en-US"/>
        </a:p>
      </dgm:t>
    </dgm:pt>
    <dgm:pt modelId="{956EBFD4-7A9B-554F-AF4B-D713064549DB}">
      <dgm:prSet phldrT="[Text]" custT="1"/>
      <dgm:spPr/>
      <dgm:t>
        <a:bodyPr/>
        <a:lstStyle/>
        <a:p>
          <a:r>
            <a:rPr lang="en-US" sz="1800" b="0" i="0" dirty="0">
              <a:solidFill>
                <a:srgbClr val="367C2B"/>
              </a:solidFill>
              <a:latin typeface="Helvetica Neue" charset="0"/>
              <a:ea typeface="Helvetica Neue" charset="0"/>
              <a:cs typeface="Helvetica Neue" charset="0"/>
            </a:rPr>
            <a:t>No prior knowledge of Swift</a:t>
          </a:r>
        </a:p>
      </dgm:t>
    </dgm:pt>
    <dgm:pt modelId="{6CB62789-3C96-534E-80F1-2EE8908A0738}" type="parTrans" cxnId="{97D9AF39-E77D-254F-BB82-828CD2646FBA}">
      <dgm:prSet/>
      <dgm:spPr/>
      <dgm:t>
        <a:bodyPr/>
        <a:lstStyle/>
        <a:p>
          <a:endParaRPr lang="en-US"/>
        </a:p>
      </dgm:t>
    </dgm:pt>
    <dgm:pt modelId="{A18D030C-E81D-9444-B1AC-C46AAD65FF8C}" type="sibTrans" cxnId="{97D9AF39-E77D-254F-BB82-828CD2646FBA}">
      <dgm:prSet/>
      <dgm:spPr/>
      <dgm:t>
        <a:bodyPr/>
        <a:lstStyle/>
        <a:p>
          <a:endParaRPr lang="en-US"/>
        </a:p>
      </dgm:t>
    </dgm:pt>
    <dgm:pt modelId="{468E414A-9B14-874A-AB5A-2FF4C77FF4EA}" type="pres">
      <dgm:prSet presAssocID="{9FAD5CB5-75C5-0844-8999-13D2D872CAAA}" presName="Name0" presStyleCnt="0">
        <dgm:presLayoutVars>
          <dgm:dir/>
          <dgm:animLvl val="lvl"/>
          <dgm:resizeHandles val="exact"/>
        </dgm:presLayoutVars>
      </dgm:prSet>
      <dgm:spPr/>
      <dgm:t>
        <a:bodyPr/>
        <a:lstStyle/>
        <a:p>
          <a:endParaRPr lang="en-US"/>
        </a:p>
      </dgm:t>
    </dgm:pt>
    <dgm:pt modelId="{DF7D24D9-08D7-564A-86F9-5E608172B4B8}" type="pres">
      <dgm:prSet presAssocID="{CC8F6D5A-3203-F449-B83D-C2C9F4140365}" presName="linNode" presStyleCnt="0"/>
      <dgm:spPr/>
    </dgm:pt>
    <dgm:pt modelId="{FB9E0A9E-E9AF-1D4A-B77D-31A810667CE6}" type="pres">
      <dgm:prSet presAssocID="{CC8F6D5A-3203-F449-B83D-C2C9F4140365}" presName="parentText" presStyleLbl="node1" presStyleIdx="0" presStyleCnt="2" custScaleX="91461" custScaleY="34793">
        <dgm:presLayoutVars>
          <dgm:chMax val="1"/>
          <dgm:bulletEnabled val="1"/>
        </dgm:presLayoutVars>
      </dgm:prSet>
      <dgm:spPr/>
      <dgm:t>
        <a:bodyPr/>
        <a:lstStyle/>
        <a:p>
          <a:endParaRPr lang="en-US"/>
        </a:p>
      </dgm:t>
    </dgm:pt>
    <dgm:pt modelId="{CF61AD20-8FDB-FE49-91F6-D6D29F2A88BF}" type="pres">
      <dgm:prSet presAssocID="{CC8F6D5A-3203-F449-B83D-C2C9F4140365}" presName="descendantText" presStyleLbl="alignAccFollowNode1" presStyleIdx="0" presStyleCnt="2" custScaleX="100582" custScaleY="38006" custLinFactNeighborX="5287" custLinFactNeighborY="28">
        <dgm:presLayoutVars>
          <dgm:bulletEnabled val="1"/>
        </dgm:presLayoutVars>
      </dgm:prSet>
      <dgm:spPr/>
      <dgm:t>
        <a:bodyPr/>
        <a:lstStyle/>
        <a:p>
          <a:endParaRPr lang="en-US"/>
        </a:p>
      </dgm:t>
    </dgm:pt>
    <dgm:pt modelId="{6B6F801F-1A12-564C-AF6A-CCC629CCB4D8}" type="pres">
      <dgm:prSet presAssocID="{5FACC7C4-408C-8B4E-A13E-7AE973E6AEDD}" presName="sp" presStyleCnt="0"/>
      <dgm:spPr/>
    </dgm:pt>
    <dgm:pt modelId="{2635B354-01F2-3E43-AA72-6799B7B4ED7B}" type="pres">
      <dgm:prSet presAssocID="{FE25214B-CC6C-1E41-A30C-25E3C681931D}" presName="linNode" presStyleCnt="0"/>
      <dgm:spPr/>
    </dgm:pt>
    <dgm:pt modelId="{02025667-6721-0C40-9212-3C6E117053AD}" type="pres">
      <dgm:prSet presAssocID="{FE25214B-CC6C-1E41-A30C-25E3C681931D}" presName="parentText" presStyleLbl="node1" presStyleIdx="1" presStyleCnt="2" custScaleX="91401" custScaleY="34649">
        <dgm:presLayoutVars>
          <dgm:chMax val="1"/>
          <dgm:bulletEnabled val="1"/>
        </dgm:presLayoutVars>
      </dgm:prSet>
      <dgm:spPr/>
      <dgm:t>
        <a:bodyPr/>
        <a:lstStyle/>
        <a:p>
          <a:endParaRPr lang="en-US"/>
        </a:p>
      </dgm:t>
    </dgm:pt>
    <dgm:pt modelId="{A6C5627D-50AF-4D48-A0EC-383AC2590BDD}" type="pres">
      <dgm:prSet presAssocID="{FE25214B-CC6C-1E41-A30C-25E3C681931D}" presName="descendantText" presStyleLbl="alignAccFollowNode1" presStyleIdx="1" presStyleCnt="2" custScaleX="100488" custScaleY="38026" custLinFactNeighborX="4103" custLinFactNeighborY="66">
        <dgm:presLayoutVars>
          <dgm:bulletEnabled val="1"/>
        </dgm:presLayoutVars>
      </dgm:prSet>
      <dgm:spPr/>
      <dgm:t>
        <a:bodyPr/>
        <a:lstStyle/>
        <a:p>
          <a:endParaRPr lang="en-US"/>
        </a:p>
      </dgm:t>
    </dgm:pt>
  </dgm:ptLst>
  <dgm:cxnLst>
    <dgm:cxn modelId="{B34EE600-21BC-0247-BC86-7973CC57ABBF}" type="presOf" srcId="{CC8F6D5A-3203-F449-B83D-C2C9F4140365}" destId="{FB9E0A9E-E9AF-1D4A-B77D-31A810667CE6}" srcOrd="0" destOrd="0" presId="urn:microsoft.com/office/officeart/2005/8/layout/vList5"/>
    <dgm:cxn modelId="{97D9AF39-E77D-254F-BB82-828CD2646FBA}" srcId="{CC8F6D5A-3203-F449-B83D-C2C9F4140365}" destId="{956EBFD4-7A9B-554F-AF4B-D713064549DB}" srcOrd="1" destOrd="0" parTransId="{6CB62789-3C96-534E-80F1-2EE8908A0738}" sibTransId="{A18D030C-E81D-9444-B1AC-C46AAD65FF8C}"/>
    <dgm:cxn modelId="{20E53A72-8F5D-7E40-9507-A18BE18FFFCF}" type="presOf" srcId="{691E13A3-DDB0-FF4E-B819-2A82E9CC22FC}" destId="{A6C5627D-50AF-4D48-A0EC-383AC2590BDD}" srcOrd="0" destOrd="0" presId="urn:microsoft.com/office/officeart/2005/8/layout/vList5"/>
    <dgm:cxn modelId="{82B6F1FA-F430-1F49-A69D-0E7564057EA8}" type="presOf" srcId="{FE25214B-CC6C-1E41-A30C-25E3C681931D}" destId="{02025667-6721-0C40-9212-3C6E117053AD}" srcOrd="0" destOrd="0" presId="urn:microsoft.com/office/officeart/2005/8/layout/vList5"/>
    <dgm:cxn modelId="{87A8490A-45AE-DA41-945F-8CD0F7A35C4D}" type="presOf" srcId="{9FAD5CB5-75C5-0844-8999-13D2D872CAAA}" destId="{468E414A-9B14-874A-AB5A-2FF4C77FF4EA}" srcOrd="0" destOrd="0" presId="urn:microsoft.com/office/officeart/2005/8/layout/vList5"/>
    <dgm:cxn modelId="{AD57FE0D-4E5A-7E4A-86B5-85B2DFC97C3C}" srcId="{FE25214B-CC6C-1E41-A30C-25E3C681931D}" destId="{691E13A3-DDB0-FF4E-B819-2A82E9CC22FC}" srcOrd="0" destOrd="0" parTransId="{1AFF6E66-62B9-6240-AAE4-C6E11752D8BF}" sibTransId="{030BD50F-459F-004D-B87A-9AE10899CD31}"/>
    <dgm:cxn modelId="{F1BD37B6-94E5-6F40-BAE0-27030CA2862E}" type="presOf" srcId="{142E02F9-A855-9F49-91FE-A44D8E74EDFD}" destId="{A6C5627D-50AF-4D48-A0EC-383AC2590BDD}" srcOrd="0" destOrd="1" presId="urn:microsoft.com/office/officeart/2005/8/layout/vList5"/>
    <dgm:cxn modelId="{297360D0-65D7-824D-83B8-E41129CEAF92}" type="presOf" srcId="{43C58F97-0FD8-BD4E-9B06-1E1FAC825D48}" destId="{CF61AD20-8FDB-FE49-91F6-D6D29F2A88BF}" srcOrd="0" destOrd="0" presId="urn:microsoft.com/office/officeart/2005/8/layout/vList5"/>
    <dgm:cxn modelId="{FD9085E7-6DC4-4F4A-9088-540C21E96F36}" srcId="{9FAD5CB5-75C5-0844-8999-13D2D872CAAA}" destId="{CC8F6D5A-3203-F449-B83D-C2C9F4140365}" srcOrd="0" destOrd="0" parTransId="{84B0DAE1-20F9-C74B-9F0C-020E8311384B}" sibTransId="{5FACC7C4-408C-8B4E-A13E-7AE973E6AEDD}"/>
    <dgm:cxn modelId="{9DCBEBA3-B5F7-C34C-9EBF-C9C2058B7CF5}" srcId="{CC8F6D5A-3203-F449-B83D-C2C9F4140365}" destId="{43C58F97-0FD8-BD4E-9B06-1E1FAC825D48}" srcOrd="0" destOrd="0" parTransId="{D25534F7-A422-7747-AF8D-29654EB22150}" sibTransId="{71A5407F-2212-0B46-8C37-F72BB2734C0A}"/>
    <dgm:cxn modelId="{E1334251-EFDD-9743-807D-128A84EFDC73}" srcId="{9FAD5CB5-75C5-0844-8999-13D2D872CAAA}" destId="{FE25214B-CC6C-1E41-A30C-25E3C681931D}" srcOrd="1" destOrd="0" parTransId="{08E14A69-89D5-D540-9196-141DD653163E}" sibTransId="{4EF959F3-027A-DE47-BBE5-7692A7F8E458}"/>
    <dgm:cxn modelId="{F4D0F891-2BB1-E140-AE58-4A1A4C26AF5A}" type="presOf" srcId="{956EBFD4-7A9B-554F-AF4B-D713064549DB}" destId="{CF61AD20-8FDB-FE49-91F6-D6D29F2A88BF}" srcOrd="0" destOrd="1" presId="urn:microsoft.com/office/officeart/2005/8/layout/vList5"/>
    <dgm:cxn modelId="{EC3A4CAD-7509-C446-A0CF-3C1F14669D38}" srcId="{FE25214B-CC6C-1E41-A30C-25E3C681931D}" destId="{142E02F9-A855-9F49-91FE-A44D8E74EDFD}" srcOrd="1" destOrd="0" parTransId="{D0A7448F-AE2D-764D-9F5A-D48B727B709A}" sibTransId="{B31B3442-9B0C-4645-BDF0-25B420D1BA21}"/>
    <dgm:cxn modelId="{C5286670-D00F-9C49-AA3D-4BC2B493DA5C}" type="presParOf" srcId="{468E414A-9B14-874A-AB5A-2FF4C77FF4EA}" destId="{DF7D24D9-08D7-564A-86F9-5E608172B4B8}" srcOrd="0" destOrd="0" presId="urn:microsoft.com/office/officeart/2005/8/layout/vList5"/>
    <dgm:cxn modelId="{C349A37C-8B73-CD4F-B3CB-E4AF42C0CA12}" type="presParOf" srcId="{DF7D24D9-08D7-564A-86F9-5E608172B4B8}" destId="{FB9E0A9E-E9AF-1D4A-B77D-31A810667CE6}" srcOrd="0" destOrd="0" presId="urn:microsoft.com/office/officeart/2005/8/layout/vList5"/>
    <dgm:cxn modelId="{F8D224F0-5EA7-A045-9B81-6D2158757CE9}" type="presParOf" srcId="{DF7D24D9-08D7-564A-86F9-5E608172B4B8}" destId="{CF61AD20-8FDB-FE49-91F6-D6D29F2A88BF}" srcOrd="1" destOrd="0" presId="urn:microsoft.com/office/officeart/2005/8/layout/vList5"/>
    <dgm:cxn modelId="{DD3236B6-E6C0-134F-90C5-B80CEF66D795}" type="presParOf" srcId="{468E414A-9B14-874A-AB5A-2FF4C77FF4EA}" destId="{6B6F801F-1A12-564C-AF6A-CCC629CCB4D8}" srcOrd="1" destOrd="0" presId="urn:microsoft.com/office/officeart/2005/8/layout/vList5"/>
    <dgm:cxn modelId="{3CC4BBF3-5FFF-6B4E-97CB-867495567FED}" type="presParOf" srcId="{468E414A-9B14-874A-AB5A-2FF4C77FF4EA}" destId="{2635B354-01F2-3E43-AA72-6799B7B4ED7B}" srcOrd="2" destOrd="0" presId="urn:microsoft.com/office/officeart/2005/8/layout/vList5"/>
    <dgm:cxn modelId="{EC7D452E-0BDF-D749-9987-EF35D7016EB1}" type="presParOf" srcId="{2635B354-01F2-3E43-AA72-6799B7B4ED7B}" destId="{02025667-6721-0C40-9212-3C6E117053AD}" srcOrd="0" destOrd="0" presId="urn:microsoft.com/office/officeart/2005/8/layout/vList5"/>
    <dgm:cxn modelId="{B16A7A7B-89FA-8F49-ACA0-303F141137C8}" type="presParOf" srcId="{2635B354-01F2-3E43-AA72-6799B7B4ED7B}" destId="{A6C5627D-50AF-4D48-A0EC-383AC2590BDD}" srcOrd="1" destOrd="0" presId="urn:microsoft.com/office/officeart/2005/8/layout/vList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FAD5CB5-75C5-0844-8999-13D2D872CAAA}" type="doc">
      <dgm:prSet loTypeId="urn:microsoft.com/office/officeart/2005/8/layout/vList5" loCatId="" qsTypeId="urn:microsoft.com/office/officeart/2005/8/quickstyle/simple1" qsCatId="simple" csTypeId="urn:microsoft.com/office/officeart/2005/8/colors/accent1_2" csCatId="accent1" phldr="1"/>
      <dgm:spPr/>
      <dgm:t>
        <a:bodyPr/>
        <a:lstStyle/>
        <a:p>
          <a:endParaRPr lang="en-US"/>
        </a:p>
      </dgm:t>
    </dgm:pt>
    <dgm:pt modelId="{FE25214B-CC6C-1E41-A30C-25E3C681931D}">
      <dgm:prSet phldrT="[Text]" custT="1"/>
      <dgm:spPr/>
      <dgm:t>
        <a:bodyPr/>
        <a:lstStyle/>
        <a:p>
          <a:r>
            <a:rPr lang="en-US" sz="2400" b="1" i="0" dirty="0">
              <a:latin typeface="Helvetica Neue Condensed" charset="0"/>
              <a:ea typeface="Helvetica Neue Condensed" charset="0"/>
              <a:cs typeface="Helvetica Neue Condensed" charset="0"/>
            </a:rPr>
            <a:t>JD Login</a:t>
          </a:r>
        </a:p>
      </dgm:t>
    </dgm:pt>
    <dgm:pt modelId="{08E14A69-89D5-D540-9196-141DD653163E}" type="parTrans" cxnId="{E1334251-EFDD-9743-807D-128A84EFDC73}">
      <dgm:prSet/>
      <dgm:spPr/>
      <dgm:t>
        <a:bodyPr/>
        <a:lstStyle/>
        <a:p>
          <a:endParaRPr lang="en-US"/>
        </a:p>
      </dgm:t>
    </dgm:pt>
    <dgm:pt modelId="{4EF959F3-027A-DE47-BBE5-7692A7F8E458}" type="sibTrans" cxnId="{E1334251-EFDD-9743-807D-128A84EFDC73}">
      <dgm:prSet/>
      <dgm:spPr/>
      <dgm:t>
        <a:bodyPr/>
        <a:lstStyle/>
        <a:p>
          <a:endParaRPr lang="en-US"/>
        </a:p>
      </dgm:t>
    </dgm:pt>
    <dgm:pt modelId="{691E13A3-DDB0-FF4E-B819-2A82E9CC22FC}">
      <dgm:prSet phldrT="[Text]" custT="1"/>
      <dgm:spPr/>
      <dgm:t>
        <a:bodyPr/>
        <a:lstStyle/>
        <a:p>
          <a:r>
            <a:rPr lang="en-US" sz="1800" b="0" i="0" dirty="0">
              <a:solidFill>
                <a:srgbClr val="367C2B"/>
              </a:solidFill>
              <a:latin typeface="Helvetica Neue" charset="0"/>
              <a:ea typeface="Helvetica Neue" charset="0"/>
              <a:cs typeface="Helvetica Neue" charset="0"/>
            </a:rPr>
            <a:t>Misleading Error messages</a:t>
          </a:r>
        </a:p>
      </dgm:t>
    </dgm:pt>
    <dgm:pt modelId="{1AFF6E66-62B9-6240-AAE4-C6E11752D8BF}" type="parTrans" cxnId="{AD57FE0D-4E5A-7E4A-86B5-85B2DFC97C3C}">
      <dgm:prSet/>
      <dgm:spPr/>
      <dgm:t>
        <a:bodyPr/>
        <a:lstStyle/>
        <a:p>
          <a:endParaRPr lang="en-US"/>
        </a:p>
      </dgm:t>
    </dgm:pt>
    <dgm:pt modelId="{030BD50F-459F-004D-B87A-9AE10899CD31}" type="sibTrans" cxnId="{AD57FE0D-4E5A-7E4A-86B5-85B2DFC97C3C}">
      <dgm:prSet/>
      <dgm:spPr/>
      <dgm:t>
        <a:bodyPr/>
        <a:lstStyle/>
        <a:p>
          <a:endParaRPr lang="en-US"/>
        </a:p>
      </dgm:t>
    </dgm:pt>
    <dgm:pt modelId="{468E414A-9B14-874A-AB5A-2FF4C77FF4EA}" type="pres">
      <dgm:prSet presAssocID="{9FAD5CB5-75C5-0844-8999-13D2D872CAAA}" presName="Name0" presStyleCnt="0">
        <dgm:presLayoutVars>
          <dgm:dir/>
          <dgm:animLvl val="lvl"/>
          <dgm:resizeHandles val="exact"/>
        </dgm:presLayoutVars>
      </dgm:prSet>
      <dgm:spPr/>
      <dgm:t>
        <a:bodyPr/>
        <a:lstStyle/>
        <a:p>
          <a:endParaRPr lang="en-US"/>
        </a:p>
      </dgm:t>
    </dgm:pt>
    <dgm:pt modelId="{2635B354-01F2-3E43-AA72-6799B7B4ED7B}" type="pres">
      <dgm:prSet presAssocID="{FE25214B-CC6C-1E41-A30C-25E3C681931D}" presName="linNode" presStyleCnt="0"/>
      <dgm:spPr/>
    </dgm:pt>
    <dgm:pt modelId="{02025667-6721-0C40-9212-3C6E117053AD}" type="pres">
      <dgm:prSet presAssocID="{FE25214B-CC6C-1E41-A30C-25E3C681931D}" presName="parentText" presStyleLbl="node1" presStyleIdx="0" presStyleCnt="1" custScaleX="88772" custScaleY="25074" custLinFactNeighborX="-2365" custLinFactNeighborY="-32631">
        <dgm:presLayoutVars>
          <dgm:chMax val="1"/>
          <dgm:bulletEnabled val="1"/>
        </dgm:presLayoutVars>
      </dgm:prSet>
      <dgm:spPr/>
      <dgm:t>
        <a:bodyPr/>
        <a:lstStyle/>
        <a:p>
          <a:endParaRPr lang="en-US"/>
        </a:p>
      </dgm:t>
    </dgm:pt>
    <dgm:pt modelId="{A6C5627D-50AF-4D48-A0EC-383AC2590BDD}" type="pres">
      <dgm:prSet presAssocID="{FE25214B-CC6C-1E41-A30C-25E3C681931D}" presName="descendantText" presStyleLbl="alignAccFollowNode1" presStyleIdx="0" presStyleCnt="1" custScaleX="99868" custScaleY="25413" custLinFactNeighborX="-149" custLinFactNeighborY="-40066">
        <dgm:presLayoutVars>
          <dgm:bulletEnabled val="1"/>
        </dgm:presLayoutVars>
      </dgm:prSet>
      <dgm:spPr/>
      <dgm:t>
        <a:bodyPr/>
        <a:lstStyle/>
        <a:p>
          <a:endParaRPr lang="en-US"/>
        </a:p>
      </dgm:t>
    </dgm:pt>
  </dgm:ptLst>
  <dgm:cxnLst>
    <dgm:cxn modelId="{E1334251-EFDD-9743-807D-128A84EFDC73}" srcId="{9FAD5CB5-75C5-0844-8999-13D2D872CAAA}" destId="{FE25214B-CC6C-1E41-A30C-25E3C681931D}" srcOrd="0" destOrd="0" parTransId="{08E14A69-89D5-D540-9196-141DD653163E}" sibTransId="{4EF959F3-027A-DE47-BBE5-7692A7F8E458}"/>
    <dgm:cxn modelId="{657E7A92-7EB4-C54B-ABD6-C84AC9ADFE5B}" type="presOf" srcId="{691E13A3-DDB0-FF4E-B819-2A82E9CC22FC}" destId="{A6C5627D-50AF-4D48-A0EC-383AC2590BDD}" srcOrd="0" destOrd="0" presId="urn:microsoft.com/office/officeart/2005/8/layout/vList5"/>
    <dgm:cxn modelId="{87A8490A-45AE-DA41-945F-8CD0F7A35C4D}" type="presOf" srcId="{9FAD5CB5-75C5-0844-8999-13D2D872CAAA}" destId="{468E414A-9B14-874A-AB5A-2FF4C77FF4EA}" srcOrd="0" destOrd="0" presId="urn:microsoft.com/office/officeart/2005/8/layout/vList5"/>
    <dgm:cxn modelId="{AD57FE0D-4E5A-7E4A-86B5-85B2DFC97C3C}" srcId="{FE25214B-CC6C-1E41-A30C-25E3C681931D}" destId="{691E13A3-DDB0-FF4E-B819-2A82E9CC22FC}" srcOrd="0" destOrd="0" parTransId="{1AFF6E66-62B9-6240-AAE4-C6E11752D8BF}" sibTransId="{030BD50F-459F-004D-B87A-9AE10899CD31}"/>
    <dgm:cxn modelId="{EDF89951-2360-1D4D-BFD1-D7D27A4E825A}" type="presOf" srcId="{FE25214B-CC6C-1E41-A30C-25E3C681931D}" destId="{02025667-6721-0C40-9212-3C6E117053AD}" srcOrd="0" destOrd="0" presId="urn:microsoft.com/office/officeart/2005/8/layout/vList5"/>
    <dgm:cxn modelId="{59F4226A-0ED1-A943-9664-0B12F4508A10}" type="presParOf" srcId="{468E414A-9B14-874A-AB5A-2FF4C77FF4EA}" destId="{2635B354-01F2-3E43-AA72-6799B7B4ED7B}" srcOrd="0" destOrd="0" presId="urn:microsoft.com/office/officeart/2005/8/layout/vList5"/>
    <dgm:cxn modelId="{05C6986A-4B26-CA41-A760-DDD59E96BC84}" type="presParOf" srcId="{2635B354-01F2-3E43-AA72-6799B7B4ED7B}" destId="{02025667-6721-0C40-9212-3C6E117053AD}" srcOrd="0" destOrd="0" presId="urn:microsoft.com/office/officeart/2005/8/layout/vList5"/>
    <dgm:cxn modelId="{C073FE4C-C204-BE4E-8602-6016E76799E7}" type="presParOf" srcId="{2635B354-01F2-3E43-AA72-6799B7B4ED7B}" destId="{A6C5627D-50AF-4D48-A0EC-383AC2590BDD}" srcOrd="1" destOrd="0" presId="urn:microsoft.com/office/officeart/2005/8/layout/vList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FAD5CB5-75C5-0844-8999-13D2D872CAAA}" type="doc">
      <dgm:prSet loTypeId="urn:microsoft.com/office/officeart/2005/8/layout/vList5" loCatId="" qsTypeId="urn:microsoft.com/office/officeart/2005/8/quickstyle/simple1" qsCatId="simple" csTypeId="urn:microsoft.com/office/officeart/2005/8/colors/accent1_2" csCatId="accent1" phldr="1"/>
      <dgm:spPr/>
      <dgm:t>
        <a:bodyPr/>
        <a:lstStyle/>
        <a:p>
          <a:endParaRPr lang="en-US"/>
        </a:p>
      </dgm:t>
    </dgm:pt>
    <dgm:pt modelId="{CC8F6D5A-3203-F449-B83D-C2C9F4140365}">
      <dgm:prSet phldrT="[Text]" custT="1"/>
      <dgm:spPr/>
      <dgm:t>
        <a:bodyPr/>
        <a:lstStyle/>
        <a:p>
          <a:r>
            <a:rPr lang="en-US" sz="2400" b="1" i="0" dirty="0">
              <a:latin typeface="Helvetica Neue Condensed" charset="0"/>
              <a:ea typeface="Helvetica Neue Condensed" charset="0"/>
              <a:cs typeface="Helvetica Neue Condensed" charset="0"/>
            </a:rPr>
            <a:t>JD fetch data</a:t>
          </a:r>
        </a:p>
      </dgm:t>
    </dgm:pt>
    <dgm:pt modelId="{84B0DAE1-20F9-C74B-9F0C-020E8311384B}" type="parTrans" cxnId="{FD9085E7-6DC4-4F4A-9088-540C21E96F36}">
      <dgm:prSet/>
      <dgm:spPr/>
      <dgm:t>
        <a:bodyPr/>
        <a:lstStyle/>
        <a:p>
          <a:endParaRPr lang="en-US" sz="1600"/>
        </a:p>
      </dgm:t>
    </dgm:pt>
    <dgm:pt modelId="{5FACC7C4-408C-8B4E-A13E-7AE973E6AEDD}" type="sibTrans" cxnId="{FD9085E7-6DC4-4F4A-9088-540C21E96F36}">
      <dgm:prSet/>
      <dgm:spPr/>
      <dgm:t>
        <a:bodyPr/>
        <a:lstStyle/>
        <a:p>
          <a:endParaRPr lang="en-US" sz="1600"/>
        </a:p>
      </dgm:t>
    </dgm:pt>
    <dgm:pt modelId="{695A0D5A-C6F0-CD45-AFA1-8DF0C59870DD}">
      <dgm:prSet phldrT="[Text]" custT="1"/>
      <dgm:spPr>
        <a:solidFill>
          <a:srgbClr val="4472C4">
            <a:alpha val="90000"/>
            <a:tint val="40000"/>
            <a:hueOff val="0"/>
            <a:satOff val="0"/>
            <a:lumOff val="0"/>
            <a:alphaOff val="0"/>
          </a:srgbClr>
        </a:solidFill>
        <a:ln w="12700" cap="flat" cmpd="sng" algn="ctr">
          <a:solidFill>
            <a:srgbClr val="4472C4">
              <a:alpha val="90000"/>
              <a:tint val="40000"/>
              <a:hueOff val="0"/>
              <a:satOff val="0"/>
              <a:lumOff val="0"/>
              <a:alphaOff val="0"/>
            </a:srgbClr>
          </a:solidFill>
          <a:prstDash val="solid"/>
          <a:miter lim="800000"/>
        </a:ln>
        <a:effectLst/>
      </dgm:spPr>
      <dgm:t>
        <a:bodyPr spcFirstLastPara="0" vert="horz" wrap="square" lIns="247650" tIns="123825" rIns="247650" bIns="123825" numCol="1" spcCol="1270" anchor="ctr" anchorCtr="0"/>
        <a:lstStyle/>
        <a:p>
          <a:pPr marL="171450" lvl="1" indent="-171450" algn="l" defTabSz="800100">
            <a:lnSpc>
              <a:spcPct val="90000"/>
            </a:lnSpc>
            <a:spcBef>
              <a:spcPct val="0"/>
            </a:spcBef>
            <a:spcAft>
              <a:spcPct val="15000"/>
            </a:spcAft>
            <a:buChar char="•"/>
          </a:pPr>
          <a:r>
            <a:rPr lang="en-US" sz="1800" b="0" i="0" kern="1200" dirty="0">
              <a:solidFill>
                <a:srgbClr val="367C2B"/>
              </a:solidFill>
              <a:latin typeface="Helvetica Neue" charset="0"/>
              <a:ea typeface="Helvetica Neue" charset="0"/>
              <a:cs typeface="Helvetica Neue" charset="0"/>
            </a:rPr>
            <a:t>Inconsistency in workflow</a:t>
          </a:r>
        </a:p>
      </dgm:t>
    </dgm:pt>
    <dgm:pt modelId="{3F00B2FE-4A1B-1743-8171-37D67E06B325}" type="parTrans" cxnId="{CAE70A7A-2D7F-6F4C-9652-FF16ED79ED54}">
      <dgm:prSet/>
      <dgm:spPr/>
      <dgm:t>
        <a:bodyPr/>
        <a:lstStyle/>
        <a:p>
          <a:endParaRPr lang="en-GB"/>
        </a:p>
      </dgm:t>
    </dgm:pt>
    <dgm:pt modelId="{C143B809-CA7D-4B46-9000-AEC177C42561}" type="sibTrans" cxnId="{CAE70A7A-2D7F-6F4C-9652-FF16ED79ED54}">
      <dgm:prSet/>
      <dgm:spPr/>
      <dgm:t>
        <a:bodyPr/>
        <a:lstStyle/>
        <a:p>
          <a:endParaRPr lang="en-GB"/>
        </a:p>
      </dgm:t>
    </dgm:pt>
    <dgm:pt modelId="{468E414A-9B14-874A-AB5A-2FF4C77FF4EA}" type="pres">
      <dgm:prSet presAssocID="{9FAD5CB5-75C5-0844-8999-13D2D872CAAA}" presName="Name0" presStyleCnt="0">
        <dgm:presLayoutVars>
          <dgm:dir/>
          <dgm:animLvl val="lvl"/>
          <dgm:resizeHandles val="exact"/>
        </dgm:presLayoutVars>
      </dgm:prSet>
      <dgm:spPr/>
      <dgm:t>
        <a:bodyPr/>
        <a:lstStyle/>
        <a:p>
          <a:endParaRPr lang="en-US"/>
        </a:p>
      </dgm:t>
    </dgm:pt>
    <dgm:pt modelId="{DF7D24D9-08D7-564A-86F9-5E608172B4B8}" type="pres">
      <dgm:prSet presAssocID="{CC8F6D5A-3203-F449-B83D-C2C9F4140365}" presName="linNode" presStyleCnt="0"/>
      <dgm:spPr/>
    </dgm:pt>
    <dgm:pt modelId="{FB9E0A9E-E9AF-1D4A-B77D-31A810667CE6}" type="pres">
      <dgm:prSet presAssocID="{CC8F6D5A-3203-F449-B83D-C2C9F4140365}" presName="parentText" presStyleLbl="node1" presStyleIdx="0" presStyleCnt="1" custScaleX="90195" custScaleY="93692" custLinFactNeighborX="-2512" custLinFactNeighborY="-176">
        <dgm:presLayoutVars>
          <dgm:chMax val="1"/>
          <dgm:bulletEnabled val="1"/>
        </dgm:presLayoutVars>
      </dgm:prSet>
      <dgm:spPr/>
      <dgm:t>
        <a:bodyPr/>
        <a:lstStyle/>
        <a:p>
          <a:endParaRPr lang="en-US"/>
        </a:p>
      </dgm:t>
    </dgm:pt>
    <dgm:pt modelId="{C12BDFBF-6AA3-544C-A181-17B39D718E44}" type="pres">
      <dgm:prSet presAssocID="{CC8F6D5A-3203-F449-B83D-C2C9F4140365}" presName="descendantText" presStyleLbl="alignAccFollowNode1" presStyleIdx="0" presStyleCnt="1" custScaleX="99894" custLinFactNeighborX="-424">
        <dgm:presLayoutVars>
          <dgm:bulletEnabled val="1"/>
        </dgm:presLayoutVars>
      </dgm:prSet>
      <dgm:spPr>
        <a:xfrm rot="5400000">
          <a:off x="6703462" y="-2921540"/>
          <a:ext cx="805792" cy="6850321"/>
        </a:xfrm>
        <a:prstGeom prst="round2SameRect">
          <a:avLst/>
        </a:prstGeom>
      </dgm:spPr>
      <dgm:t>
        <a:bodyPr/>
        <a:lstStyle/>
        <a:p>
          <a:endParaRPr lang="en-US"/>
        </a:p>
      </dgm:t>
    </dgm:pt>
  </dgm:ptLst>
  <dgm:cxnLst>
    <dgm:cxn modelId="{4571EA47-07BF-6742-A032-FB3B09A4A90B}" type="presOf" srcId="{CC8F6D5A-3203-F449-B83D-C2C9F4140365}" destId="{FB9E0A9E-E9AF-1D4A-B77D-31A810667CE6}" srcOrd="0" destOrd="0" presId="urn:microsoft.com/office/officeart/2005/8/layout/vList5"/>
    <dgm:cxn modelId="{CAE70A7A-2D7F-6F4C-9652-FF16ED79ED54}" srcId="{CC8F6D5A-3203-F449-B83D-C2C9F4140365}" destId="{695A0D5A-C6F0-CD45-AFA1-8DF0C59870DD}" srcOrd="0" destOrd="0" parTransId="{3F00B2FE-4A1B-1743-8171-37D67E06B325}" sibTransId="{C143B809-CA7D-4B46-9000-AEC177C42561}"/>
    <dgm:cxn modelId="{FD9085E7-6DC4-4F4A-9088-540C21E96F36}" srcId="{9FAD5CB5-75C5-0844-8999-13D2D872CAAA}" destId="{CC8F6D5A-3203-F449-B83D-C2C9F4140365}" srcOrd="0" destOrd="0" parTransId="{84B0DAE1-20F9-C74B-9F0C-020E8311384B}" sibTransId="{5FACC7C4-408C-8B4E-A13E-7AE973E6AEDD}"/>
    <dgm:cxn modelId="{87A8490A-45AE-DA41-945F-8CD0F7A35C4D}" type="presOf" srcId="{9FAD5CB5-75C5-0844-8999-13D2D872CAAA}" destId="{468E414A-9B14-874A-AB5A-2FF4C77FF4EA}" srcOrd="0" destOrd="0" presId="urn:microsoft.com/office/officeart/2005/8/layout/vList5"/>
    <dgm:cxn modelId="{44320846-87AC-334C-99CB-10602F2552F5}" type="presOf" srcId="{695A0D5A-C6F0-CD45-AFA1-8DF0C59870DD}" destId="{C12BDFBF-6AA3-544C-A181-17B39D718E44}" srcOrd="0" destOrd="0" presId="urn:microsoft.com/office/officeart/2005/8/layout/vList5"/>
    <dgm:cxn modelId="{B7B5795C-5F1E-F94C-9DCC-04FBC88BCFB9}" type="presParOf" srcId="{468E414A-9B14-874A-AB5A-2FF4C77FF4EA}" destId="{DF7D24D9-08D7-564A-86F9-5E608172B4B8}" srcOrd="0" destOrd="0" presId="urn:microsoft.com/office/officeart/2005/8/layout/vList5"/>
    <dgm:cxn modelId="{662518F8-4C38-6948-B80E-F5AA9C92E2F0}" type="presParOf" srcId="{DF7D24D9-08D7-564A-86F9-5E608172B4B8}" destId="{FB9E0A9E-E9AF-1D4A-B77D-31A810667CE6}" srcOrd="0" destOrd="0" presId="urn:microsoft.com/office/officeart/2005/8/layout/vList5"/>
    <dgm:cxn modelId="{418AE789-60A0-FE41-B80A-3FF3B9D49AC9}" type="presParOf" srcId="{DF7D24D9-08D7-564A-86F9-5E608172B4B8}" destId="{C12BDFBF-6AA3-544C-A181-17B39D718E44}" srcOrd="1" destOrd="0" presId="urn:microsoft.com/office/officeart/2005/8/layout/vList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9E5CA863-8D9A-4EA1-AEFE-A99838038001}"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1A669685-7315-4F03-8998-4923B36AFD1A}">
      <dgm:prSet phldrT="[Text]" custT="1"/>
      <dgm:spPr/>
      <dgm:t>
        <a:bodyPr/>
        <a:lstStyle/>
        <a:p>
          <a:pPr algn="l"/>
          <a:r>
            <a:rPr lang="en-US" sz="2400" dirty="0"/>
            <a:t>Functional Testing</a:t>
          </a:r>
        </a:p>
      </dgm:t>
    </dgm:pt>
    <dgm:pt modelId="{DD2F50E1-E755-4374-9173-050E5A128011}" type="parTrans" cxnId="{D0CA27CC-88F1-4021-B21A-3D8B9CF63AB9}">
      <dgm:prSet/>
      <dgm:spPr/>
      <dgm:t>
        <a:bodyPr/>
        <a:lstStyle/>
        <a:p>
          <a:endParaRPr lang="en-US"/>
        </a:p>
      </dgm:t>
    </dgm:pt>
    <dgm:pt modelId="{46A0F31D-DD76-45CE-AB2B-C239D9AA7739}" type="sibTrans" cxnId="{D0CA27CC-88F1-4021-B21A-3D8B9CF63AB9}">
      <dgm:prSet/>
      <dgm:spPr/>
      <dgm:t>
        <a:bodyPr/>
        <a:lstStyle/>
        <a:p>
          <a:endParaRPr lang="en-US"/>
        </a:p>
      </dgm:t>
    </dgm:pt>
    <dgm:pt modelId="{030B1A04-FCA2-4159-A117-E35FF8FE8372}">
      <dgm:prSet phldrT="[Text]" custT="1"/>
      <dgm:spPr/>
      <dgm:t>
        <a:bodyPr/>
        <a:lstStyle/>
        <a:p>
          <a:r>
            <a:rPr lang="en-US" sz="1800" dirty="0"/>
            <a:t>Testing with Siri</a:t>
          </a:r>
        </a:p>
      </dgm:t>
    </dgm:pt>
    <dgm:pt modelId="{832DD327-25C8-4E7F-AE20-6D00C95FE2BE}" type="parTrans" cxnId="{0A9344C7-A401-43BE-9AE6-285968F829E8}">
      <dgm:prSet/>
      <dgm:spPr/>
      <dgm:t>
        <a:bodyPr/>
        <a:lstStyle/>
        <a:p>
          <a:endParaRPr lang="en-US"/>
        </a:p>
      </dgm:t>
    </dgm:pt>
    <dgm:pt modelId="{3B3084BD-AE60-462D-9F22-692AE367DED7}" type="sibTrans" cxnId="{0A9344C7-A401-43BE-9AE6-285968F829E8}">
      <dgm:prSet/>
      <dgm:spPr/>
      <dgm:t>
        <a:bodyPr/>
        <a:lstStyle/>
        <a:p>
          <a:endParaRPr lang="en-US"/>
        </a:p>
      </dgm:t>
    </dgm:pt>
    <dgm:pt modelId="{46AA5C4A-4D06-4F7D-B0BB-137759E4FE23}">
      <dgm:prSet phldrT="[Text]" custT="1"/>
      <dgm:spPr/>
      <dgm:t>
        <a:bodyPr/>
        <a:lstStyle/>
        <a:p>
          <a:pPr algn="l"/>
          <a:r>
            <a:rPr lang="en-US" sz="2400" dirty="0"/>
            <a:t>Non-functional Testing</a:t>
          </a:r>
        </a:p>
      </dgm:t>
    </dgm:pt>
    <dgm:pt modelId="{6835883B-BAC3-41CA-BBD4-D3D0468CB54B}" type="parTrans" cxnId="{F1B0046E-367E-42B5-BD2B-56DEA5EEBA8F}">
      <dgm:prSet/>
      <dgm:spPr/>
      <dgm:t>
        <a:bodyPr/>
        <a:lstStyle/>
        <a:p>
          <a:endParaRPr lang="en-US"/>
        </a:p>
      </dgm:t>
    </dgm:pt>
    <dgm:pt modelId="{72853D71-D525-4A98-91BF-C63AC73B5078}" type="sibTrans" cxnId="{F1B0046E-367E-42B5-BD2B-56DEA5EEBA8F}">
      <dgm:prSet/>
      <dgm:spPr/>
      <dgm:t>
        <a:bodyPr/>
        <a:lstStyle/>
        <a:p>
          <a:endParaRPr lang="en-US"/>
        </a:p>
      </dgm:t>
    </dgm:pt>
    <dgm:pt modelId="{936E5733-BFC0-4EFB-BFD0-31B0E10965CF}">
      <dgm:prSet phldrT="[Text]" custT="1"/>
      <dgm:spPr/>
      <dgm:t>
        <a:bodyPr/>
        <a:lstStyle/>
        <a:p>
          <a:r>
            <a:rPr lang="en-US" sz="1800" dirty="0"/>
            <a:t>Compatibility</a:t>
          </a:r>
        </a:p>
      </dgm:t>
    </dgm:pt>
    <dgm:pt modelId="{2D419D09-E6DB-4F15-819A-AF4B8B3FF694}" type="parTrans" cxnId="{FFB8E9A0-E9B0-4FA1-8488-F1AC68B3C702}">
      <dgm:prSet/>
      <dgm:spPr/>
      <dgm:t>
        <a:bodyPr/>
        <a:lstStyle/>
        <a:p>
          <a:endParaRPr lang="en-US"/>
        </a:p>
      </dgm:t>
    </dgm:pt>
    <dgm:pt modelId="{6BD2222F-6A2A-470E-80B3-63985E0D7E6A}" type="sibTrans" cxnId="{FFB8E9A0-E9B0-4FA1-8488-F1AC68B3C702}">
      <dgm:prSet/>
      <dgm:spPr/>
      <dgm:t>
        <a:bodyPr/>
        <a:lstStyle/>
        <a:p>
          <a:endParaRPr lang="en-US"/>
        </a:p>
      </dgm:t>
    </dgm:pt>
    <dgm:pt modelId="{E56C05EA-0D99-4B9A-BC93-DF46BBF1B00F}">
      <dgm:prSet phldrT="[Text]" custT="1"/>
      <dgm:spPr/>
      <dgm:t>
        <a:bodyPr/>
        <a:lstStyle/>
        <a:p>
          <a:pPr algn="l"/>
          <a:r>
            <a:rPr lang="en-US" sz="2400" dirty="0"/>
            <a:t>Code Quality</a:t>
          </a:r>
        </a:p>
      </dgm:t>
    </dgm:pt>
    <dgm:pt modelId="{FB72395D-EF04-4017-8A4C-E4C159876463}" type="parTrans" cxnId="{A22DB968-85EE-4379-93A7-1534CD1E0168}">
      <dgm:prSet/>
      <dgm:spPr/>
      <dgm:t>
        <a:bodyPr/>
        <a:lstStyle/>
        <a:p>
          <a:endParaRPr lang="en-US"/>
        </a:p>
      </dgm:t>
    </dgm:pt>
    <dgm:pt modelId="{4FD16509-941F-4D35-9729-E608F6C381D6}" type="sibTrans" cxnId="{A22DB968-85EE-4379-93A7-1534CD1E0168}">
      <dgm:prSet/>
      <dgm:spPr/>
      <dgm:t>
        <a:bodyPr/>
        <a:lstStyle/>
        <a:p>
          <a:endParaRPr lang="en-US"/>
        </a:p>
      </dgm:t>
    </dgm:pt>
    <dgm:pt modelId="{B38B2BA4-42F1-4878-91C5-C1D443596204}">
      <dgm:prSet phldrT="[Text]" custT="1"/>
      <dgm:spPr/>
      <dgm:t>
        <a:bodyPr/>
        <a:lstStyle/>
        <a:p>
          <a:r>
            <a:rPr lang="en-US" sz="1800" dirty="0"/>
            <a:t>Code conventions</a:t>
          </a:r>
        </a:p>
      </dgm:t>
    </dgm:pt>
    <dgm:pt modelId="{28CEEDA3-F5D1-43D1-96E8-8E47755969B1}" type="parTrans" cxnId="{C28B6CEF-F84A-41C6-8CAC-D0B656780ECB}">
      <dgm:prSet/>
      <dgm:spPr/>
      <dgm:t>
        <a:bodyPr/>
        <a:lstStyle/>
        <a:p>
          <a:endParaRPr lang="en-US"/>
        </a:p>
      </dgm:t>
    </dgm:pt>
    <dgm:pt modelId="{10DD8E93-9ABA-4F89-9568-0FBF7A96F3E6}" type="sibTrans" cxnId="{C28B6CEF-F84A-41C6-8CAC-D0B656780ECB}">
      <dgm:prSet/>
      <dgm:spPr/>
      <dgm:t>
        <a:bodyPr/>
        <a:lstStyle/>
        <a:p>
          <a:endParaRPr lang="en-US"/>
        </a:p>
      </dgm:t>
    </dgm:pt>
    <dgm:pt modelId="{21C556A6-AB0E-4582-B03A-28443DD63F6E}">
      <dgm:prSet phldrT="[Text]" custT="1"/>
      <dgm:spPr/>
      <dgm:t>
        <a:bodyPr/>
        <a:lstStyle/>
        <a:p>
          <a:r>
            <a:rPr lang="en-US" sz="1800" dirty="0"/>
            <a:t>Naming Conventions</a:t>
          </a:r>
        </a:p>
      </dgm:t>
    </dgm:pt>
    <dgm:pt modelId="{3AA7DC18-A125-46F6-BF22-CCF36F199C02}" type="parTrans" cxnId="{6C86B767-2323-4BC2-AF52-F8126443621D}">
      <dgm:prSet/>
      <dgm:spPr/>
      <dgm:t>
        <a:bodyPr/>
        <a:lstStyle/>
        <a:p>
          <a:endParaRPr lang="en-US"/>
        </a:p>
      </dgm:t>
    </dgm:pt>
    <dgm:pt modelId="{F99066E0-7DF7-46B4-A0B2-0454615413AD}" type="sibTrans" cxnId="{6C86B767-2323-4BC2-AF52-F8126443621D}">
      <dgm:prSet/>
      <dgm:spPr/>
      <dgm:t>
        <a:bodyPr/>
        <a:lstStyle/>
        <a:p>
          <a:endParaRPr lang="en-US"/>
        </a:p>
      </dgm:t>
    </dgm:pt>
    <dgm:pt modelId="{6E9EB1F9-AC34-4383-81E2-EE4259D07BB7}">
      <dgm:prSet phldrT="[Text]" custT="1"/>
      <dgm:spPr/>
      <dgm:t>
        <a:bodyPr/>
        <a:lstStyle/>
        <a:p>
          <a:r>
            <a:rPr lang="en-US" sz="1800" dirty="0"/>
            <a:t>Unit Testing</a:t>
          </a:r>
        </a:p>
      </dgm:t>
    </dgm:pt>
    <dgm:pt modelId="{B50C645F-00FC-4BD2-9694-399F6ECDA3FB}" type="parTrans" cxnId="{1E6D38A7-2BFB-4C8F-AAA5-CBBB580DCCEB}">
      <dgm:prSet/>
      <dgm:spPr/>
      <dgm:t>
        <a:bodyPr/>
        <a:lstStyle/>
        <a:p>
          <a:endParaRPr lang="en-US"/>
        </a:p>
      </dgm:t>
    </dgm:pt>
    <dgm:pt modelId="{40A2AB25-48DA-444C-B775-647921D576B3}" type="sibTrans" cxnId="{1E6D38A7-2BFB-4C8F-AAA5-CBBB580DCCEB}">
      <dgm:prSet/>
      <dgm:spPr/>
      <dgm:t>
        <a:bodyPr/>
        <a:lstStyle/>
        <a:p>
          <a:endParaRPr lang="en-US"/>
        </a:p>
      </dgm:t>
    </dgm:pt>
    <dgm:pt modelId="{3CD1D8BE-4577-44DA-9F05-16B57C25498F}">
      <dgm:prSet phldrT="[Text]" custT="1"/>
      <dgm:spPr/>
      <dgm:t>
        <a:bodyPr/>
        <a:lstStyle/>
        <a:p>
          <a:r>
            <a:rPr lang="en-US" sz="1800" dirty="0"/>
            <a:t>Performance</a:t>
          </a:r>
        </a:p>
      </dgm:t>
    </dgm:pt>
    <dgm:pt modelId="{46D5C379-4E17-4A88-AD04-75D30210C040}" type="parTrans" cxnId="{6BA90696-6D01-4625-AB7E-BD115E0005D8}">
      <dgm:prSet/>
      <dgm:spPr/>
      <dgm:t>
        <a:bodyPr/>
        <a:lstStyle/>
        <a:p>
          <a:endParaRPr lang="en-US"/>
        </a:p>
      </dgm:t>
    </dgm:pt>
    <dgm:pt modelId="{B7C9CA42-0637-48F5-B8EA-564397F601DA}" type="sibTrans" cxnId="{6BA90696-6D01-4625-AB7E-BD115E0005D8}">
      <dgm:prSet/>
      <dgm:spPr/>
      <dgm:t>
        <a:bodyPr/>
        <a:lstStyle/>
        <a:p>
          <a:endParaRPr lang="en-US"/>
        </a:p>
      </dgm:t>
    </dgm:pt>
    <dgm:pt modelId="{5BB41CC5-E865-4CF4-BF28-DC36A0C7379C}">
      <dgm:prSet phldrT="[Text]" custT="1"/>
      <dgm:spPr/>
      <dgm:t>
        <a:bodyPr/>
        <a:lstStyle/>
        <a:p>
          <a:r>
            <a:rPr lang="en-US" sz="1800" dirty="0"/>
            <a:t>Security</a:t>
          </a:r>
        </a:p>
      </dgm:t>
    </dgm:pt>
    <dgm:pt modelId="{4CF938B1-10D3-4229-A698-4491EDB0F4E9}" type="parTrans" cxnId="{2EC84D24-6747-4DB7-B4C3-81CB90631A38}">
      <dgm:prSet/>
      <dgm:spPr/>
      <dgm:t>
        <a:bodyPr/>
        <a:lstStyle/>
        <a:p>
          <a:endParaRPr lang="en-US"/>
        </a:p>
      </dgm:t>
    </dgm:pt>
    <dgm:pt modelId="{D4011C49-F87F-4029-A968-510CFD7B8CD5}" type="sibTrans" cxnId="{2EC84D24-6747-4DB7-B4C3-81CB90631A38}">
      <dgm:prSet/>
      <dgm:spPr/>
      <dgm:t>
        <a:bodyPr/>
        <a:lstStyle/>
        <a:p>
          <a:endParaRPr lang="en-US"/>
        </a:p>
      </dgm:t>
    </dgm:pt>
    <dgm:pt modelId="{D648048C-11EB-4AB2-A9B4-4902AD487244}" type="pres">
      <dgm:prSet presAssocID="{9E5CA863-8D9A-4EA1-AEFE-A99838038001}" presName="Name0" presStyleCnt="0">
        <dgm:presLayoutVars>
          <dgm:dir/>
          <dgm:animLvl val="lvl"/>
          <dgm:resizeHandles val="exact"/>
        </dgm:presLayoutVars>
      </dgm:prSet>
      <dgm:spPr/>
      <dgm:t>
        <a:bodyPr/>
        <a:lstStyle/>
        <a:p>
          <a:endParaRPr lang="en-US"/>
        </a:p>
      </dgm:t>
    </dgm:pt>
    <dgm:pt modelId="{63BBAFD4-3928-4EBE-AD5D-05C75F3AC5B5}" type="pres">
      <dgm:prSet presAssocID="{1A669685-7315-4F03-8998-4923B36AFD1A}" presName="linNode" presStyleCnt="0"/>
      <dgm:spPr/>
    </dgm:pt>
    <dgm:pt modelId="{9BB68AD3-FE5E-42AB-81A6-93C6FA63E240}" type="pres">
      <dgm:prSet presAssocID="{1A669685-7315-4F03-8998-4923B36AFD1A}" presName="parentText" presStyleLbl="node1" presStyleIdx="0" presStyleCnt="3">
        <dgm:presLayoutVars>
          <dgm:chMax val="1"/>
          <dgm:bulletEnabled val="1"/>
        </dgm:presLayoutVars>
      </dgm:prSet>
      <dgm:spPr/>
      <dgm:t>
        <a:bodyPr/>
        <a:lstStyle/>
        <a:p>
          <a:endParaRPr lang="en-US"/>
        </a:p>
      </dgm:t>
    </dgm:pt>
    <dgm:pt modelId="{044993CF-8353-4F6F-A0F8-49EF4FF1576E}" type="pres">
      <dgm:prSet presAssocID="{1A669685-7315-4F03-8998-4923B36AFD1A}" presName="descendantText" presStyleLbl="alignAccFollowNode1" presStyleIdx="0" presStyleCnt="3">
        <dgm:presLayoutVars>
          <dgm:bulletEnabled val="1"/>
        </dgm:presLayoutVars>
      </dgm:prSet>
      <dgm:spPr/>
      <dgm:t>
        <a:bodyPr/>
        <a:lstStyle/>
        <a:p>
          <a:endParaRPr lang="en-US"/>
        </a:p>
      </dgm:t>
    </dgm:pt>
    <dgm:pt modelId="{DC5994E8-5755-4290-8DD0-0763E5EA44B1}" type="pres">
      <dgm:prSet presAssocID="{46A0F31D-DD76-45CE-AB2B-C239D9AA7739}" presName="sp" presStyleCnt="0"/>
      <dgm:spPr/>
    </dgm:pt>
    <dgm:pt modelId="{B5C546A9-E7A3-430C-9846-FC4490786186}" type="pres">
      <dgm:prSet presAssocID="{46AA5C4A-4D06-4F7D-B0BB-137759E4FE23}" presName="linNode" presStyleCnt="0"/>
      <dgm:spPr/>
    </dgm:pt>
    <dgm:pt modelId="{D895F72D-DA80-44F1-9192-62EDAB33F1B7}" type="pres">
      <dgm:prSet presAssocID="{46AA5C4A-4D06-4F7D-B0BB-137759E4FE23}" presName="parentText" presStyleLbl="node1" presStyleIdx="1" presStyleCnt="3">
        <dgm:presLayoutVars>
          <dgm:chMax val="1"/>
          <dgm:bulletEnabled val="1"/>
        </dgm:presLayoutVars>
      </dgm:prSet>
      <dgm:spPr/>
      <dgm:t>
        <a:bodyPr/>
        <a:lstStyle/>
        <a:p>
          <a:endParaRPr lang="en-US"/>
        </a:p>
      </dgm:t>
    </dgm:pt>
    <dgm:pt modelId="{6BC2E684-4906-48E0-A84C-FDC5052B4F23}" type="pres">
      <dgm:prSet presAssocID="{46AA5C4A-4D06-4F7D-B0BB-137759E4FE23}" presName="descendantText" presStyleLbl="alignAccFollowNode1" presStyleIdx="1" presStyleCnt="3">
        <dgm:presLayoutVars>
          <dgm:bulletEnabled val="1"/>
        </dgm:presLayoutVars>
      </dgm:prSet>
      <dgm:spPr/>
      <dgm:t>
        <a:bodyPr/>
        <a:lstStyle/>
        <a:p>
          <a:endParaRPr lang="en-US"/>
        </a:p>
      </dgm:t>
    </dgm:pt>
    <dgm:pt modelId="{34CB5BC4-8A5B-4923-A386-C836377530C7}" type="pres">
      <dgm:prSet presAssocID="{72853D71-D525-4A98-91BF-C63AC73B5078}" presName="sp" presStyleCnt="0"/>
      <dgm:spPr/>
    </dgm:pt>
    <dgm:pt modelId="{CF7535EF-36B0-4464-87AB-4F23283F5BB3}" type="pres">
      <dgm:prSet presAssocID="{E56C05EA-0D99-4B9A-BC93-DF46BBF1B00F}" presName="linNode" presStyleCnt="0"/>
      <dgm:spPr/>
    </dgm:pt>
    <dgm:pt modelId="{FB22492A-160C-4412-B54C-7978F888A244}" type="pres">
      <dgm:prSet presAssocID="{E56C05EA-0D99-4B9A-BC93-DF46BBF1B00F}" presName="parentText" presStyleLbl="node1" presStyleIdx="2" presStyleCnt="3">
        <dgm:presLayoutVars>
          <dgm:chMax val="1"/>
          <dgm:bulletEnabled val="1"/>
        </dgm:presLayoutVars>
      </dgm:prSet>
      <dgm:spPr/>
      <dgm:t>
        <a:bodyPr/>
        <a:lstStyle/>
        <a:p>
          <a:endParaRPr lang="en-US"/>
        </a:p>
      </dgm:t>
    </dgm:pt>
    <dgm:pt modelId="{D6024833-E0B5-46F1-A7D6-6B8C6184A448}" type="pres">
      <dgm:prSet presAssocID="{E56C05EA-0D99-4B9A-BC93-DF46BBF1B00F}" presName="descendantText" presStyleLbl="alignAccFollowNode1" presStyleIdx="2" presStyleCnt="3">
        <dgm:presLayoutVars>
          <dgm:bulletEnabled val="1"/>
        </dgm:presLayoutVars>
      </dgm:prSet>
      <dgm:spPr/>
      <dgm:t>
        <a:bodyPr/>
        <a:lstStyle/>
        <a:p>
          <a:endParaRPr lang="en-US"/>
        </a:p>
      </dgm:t>
    </dgm:pt>
  </dgm:ptLst>
  <dgm:cxnLst>
    <dgm:cxn modelId="{CC987E48-0585-470E-AB84-092160449E5F}" type="presOf" srcId="{030B1A04-FCA2-4159-A117-E35FF8FE8372}" destId="{044993CF-8353-4F6F-A0F8-49EF4FF1576E}" srcOrd="0" destOrd="1" presId="urn:microsoft.com/office/officeart/2005/8/layout/vList5"/>
    <dgm:cxn modelId="{6BA90696-6D01-4625-AB7E-BD115E0005D8}" srcId="{46AA5C4A-4D06-4F7D-B0BB-137759E4FE23}" destId="{3CD1D8BE-4577-44DA-9F05-16B57C25498F}" srcOrd="0" destOrd="0" parTransId="{46D5C379-4E17-4A88-AD04-75D30210C040}" sibTransId="{B7C9CA42-0637-48F5-B8EA-564397F601DA}"/>
    <dgm:cxn modelId="{D0CA27CC-88F1-4021-B21A-3D8B9CF63AB9}" srcId="{9E5CA863-8D9A-4EA1-AEFE-A99838038001}" destId="{1A669685-7315-4F03-8998-4923B36AFD1A}" srcOrd="0" destOrd="0" parTransId="{DD2F50E1-E755-4374-9173-050E5A128011}" sibTransId="{46A0F31D-DD76-45CE-AB2B-C239D9AA7739}"/>
    <dgm:cxn modelId="{5F6D5399-3385-4607-8E07-561A0E3CF01A}" type="presOf" srcId="{B38B2BA4-42F1-4878-91C5-C1D443596204}" destId="{D6024833-E0B5-46F1-A7D6-6B8C6184A448}" srcOrd="0" destOrd="0" presId="urn:microsoft.com/office/officeart/2005/8/layout/vList5"/>
    <dgm:cxn modelId="{6C86B767-2323-4BC2-AF52-F8126443621D}" srcId="{E56C05EA-0D99-4B9A-BC93-DF46BBF1B00F}" destId="{21C556A6-AB0E-4582-B03A-28443DD63F6E}" srcOrd="1" destOrd="0" parTransId="{3AA7DC18-A125-46F6-BF22-CCF36F199C02}" sibTransId="{F99066E0-7DF7-46B4-A0B2-0454615413AD}"/>
    <dgm:cxn modelId="{8ADD22AA-0D9A-493D-AAB2-FBCA77B9D7E6}" type="presOf" srcId="{46AA5C4A-4D06-4F7D-B0BB-137759E4FE23}" destId="{D895F72D-DA80-44F1-9192-62EDAB33F1B7}" srcOrd="0" destOrd="0" presId="urn:microsoft.com/office/officeart/2005/8/layout/vList5"/>
    <dgm:cxn modelId="{56A3D1A5-7895-4DDD-9E46-4B009BD816E7}" type="presOf" srcId="{1A669685-7315-4F03-8998-4923B36AFD1A}" destId="{9BB68AD3-FE5E-42AB-81A6-93C6FA63E240}" srcOrd="0" destOrd="0" presId="urn:microsoft.com/office/officeart/2005/8/layout/vList5"/>
    <dgm:cxn modelId="{0A9344C7-A401-43BE-9AE6-285968F829E8}" srcId="{1A669685-7315-4F03-8998-4923B36AFD1A}" destId="{030B1A04-FCA2-4159-A117-E35FF8FE8372}" srcOrd="1" destOrd="0" parTransId="{832DD327-25C8-4E7F-AE20-6D00C95FE2BE}" sibTransId="{3B3084BD-AE60-462D-9F22-692AE367DED7}"/>
    <dgm:cxn modelId="{2EC84D24-6747-4DB7-B4C3-81CB90631A38}" srcId="{46AA5C4A-4D06-4F7D-B0BB-137759E4FE23}" destId="{5BB41CC5-E865-4CF4-BF28-DC36A0C7379C}" srcOrd="2" destOrd="0" parTransId="{4CF938B1-10D3-4229-A698-4491EDB0F4E9}" sibTransId="{D4011C49-F87F-4029-A968-510CFD7B8CD5}"/>
    <dgm:cxn modelId="{63B770D3-BAFD-46CD-95B3-656B11EE721A}" type="presOf" srcId="{5BB41CC5-E865-4CF4-BF28-DC36A0C7379C}" destId="{6BC2E684-4906-48E0-A84C-FDC5052B4F23}" srcOrd="0" destOrd="2" presId="urn:microsoft.com/office/officeart/2005/8/layout/vList5"/>
    <dgm:cxn modelId="{C28B6CEF-F84A-41C6-8CAC-D0B656780ECB}" srcId="{E56C05EA-0D99-4B9A-BC93-DF46BBF1B00F}" destId="{B38B2BA4-42F1-4878-91C5-C1D443596204}" srcOrd="0" destOrd="0" parTransId="{28CEEDA3-F5D1-43D1-96E8-8E47755969B1}" sibTransId="{10DD8E93-9ABA-4F89-9568-0FBF7A96F3E6}"/>
    <dgm:cxn modelId="{669E4831-2762-4D1E-83D1-1A1656E55AA1}" type="presOf" srcId="{E56C05EA-0D99-4B9A-BC93-DF46BBF1B00F}" destId="{FB22492A-160C-4412-B54C-7978F888A244}" srcOrd="0" destOrd="0" presId="urn:microsoft.com/office/officeart/2005/8/layout/vList5"/>
    <dgm:cxn modelId="{453BB3B4-AC9D-4C17-B424-14693A923973}" type="presOf" srcId="{3CD1D8BE-4577-44DA-9F05-16B57C25498F}" destId="{6BC2E684-4906-48E0-A84C-FDC5052B4F23}" srcOrd="0" destOrd="0" presId="urn:microsoft.com/office/officeart/2005/8/layout/vList5"/>
    <dgm:cxn modelId="{FFB8E9A0-E9B0-4FA1-8488-F1AC68B3C702}" srcId="{46AA5C4A-4D06-4F7D-B0BB-137759E4FE23}" destId="{936E5733-BFC0-4EFB-BFD0-31B0E10965CF}" srcOrd="1" destOrd="0" parTransId="{2D419D09-E6DB-4F15-819A-AF4B8B3FF694}" sibTransId="{6BD2222F-6A2A-470E-80B3-63985E0D7E6A}"/>
    <dgm:cxn modelId="{847BF280-C085-44B0-875A-757A3F007C8E}" type="presOf" srcId="{21C556A6-AB0E-4582-B03A-28443DD63F6E}" destId="{D6024833-E0B5-46F1-A7D6-6B8C6184A448}" srcOrd="0" destOrd="1" presId="urn:microsoft.com/office/officeart/2005/8/layout/vList5"/>
    <dgm:cxn modelId="{85C5D0FD-0F31-4C30-85E5-9198AEDCD0D6}" type="presOf" srcId="{6E9EB1F9-AC34-4383-81E2-EE4259D07BB7}" destId="{044993CF-8353-4F6F-A0F8-49EF4FF1576E}" srcOrd="0" destOrd="0" presId="urn:microsoft.com/office/officeart/2005/8/layout/vList5"/>
    <dgm:cxn modelId="{1E6D38A7-2BFB-4C8F-AAA5-CBBB580DCCEB}" srcId="{1A669685-7315-4F03-8998-4923B36AFD1A}" destId="{6E9EB1F9-AC34-4383-81E2-EE4259D07BB7}" srcOrd="0" destOrd="0" parTransId="{B50C645F-00FC-4BD2-9694-399F6ECDA3FB}" sibTransId="{40A2AB25-48DA-444C-B775-647921D576B3}"/>
    <dgm:cxn modelId="{A22DB968-85EE-4379-93A7-1534CD1E0168}" srcId="{9E5CA863-8D9A-4EA1-AEFE-A99838038001}" destId="{E56C05EA-0D99-4B9A-BC93-DF46BBF1B00F}" srcOrd="2" destOrd="0" parTransId="{FB72395D-EF04-4017-8A4C-E4C159876463}" sibTransId="{4FD16509-941F-4D35-9729-E608F6C381D6}"/>
    <dgm:cxn modelId="{F1B0046E-367E-42B5-BD2B-56DEA5EEBA8F}" srcId="{9E5CA863-8D9A-4EA1-AEFE-A99838038001}" destId="{46AA5C4A-4D06-4F7D-B0BB-137759E4FE23}" srcOrd="1" destOrd="0" parTransId="{6835883B-BAC3-41CA-BBD4-D3D0468CB54B}" sibTransId="{72853D71-D525-4A98-91BF-C63AC73B5078}"/>
    <dgm:cxn modelId="{018753BD-E143-4A62-AD11-BCA459AE4A85}" type="presOf" srcId="{9E5CA863-8D9A-4EA1-AEFE-A99838038001}" destId="{D648048C-11EB-4AB2-A9B4-4902AD487244}" srcOrd="0" destOrd="0" presId="urn:microsoft.com/office/officeart/2005/8/layout/vList5"/>
    <dgm:cxn modelId="{F40AE834-6188-40E7-8124-A4EB6BAE7D06}" type="presOf" srcId="{936E5733-BFC0-4EFB-BFD0-31B0E10965CF}" destId="{6BC2E684-4906-48E0-A84C-FDC5052B4F23}" srcOrd="0" destOrd="1" presId="urn:microsoft.com/office/officeart/2005/8/layout/vList5"/>
    <dgm:cxn modelId="{30997397-4259-4282-8626-F6079E7FBF2E}" type="presParOf" srcId="{D648048C-11EB-4AB2-A9B4-4902AD487244}" destId="{63BBAFD4-3928-4EBE-AD5D-05C75F3AC5B5}" srcOrd="0" destOrd="0" presId="urn:microsoft.com/office/officeart/2005/8/layout/vList5"/>
    <dgm:cxn modelId="{65E013B0-4BF9-4CF3-9606-1E3186175F52}" type="presParOf" srcId="{63BBAFD4-3928-4EBE-AD5D-05C75F3AC5B5}" destId="{9BB68AD3-FE5E-42AB-81A6-93C6FA63E240}" srcOrd="0" destOrd="0" presId="urn:microsoft.com/office/officeart/2005/8/layout/vList5"/>
    <dgm:cxn modelId="{A5E6C9AA-272D-4A65-AD5D-3760EF12FD92}" type="presParOf" srcId="{63BBAFD4-3928-4EBE-AD5D-05C75F3AC5B5}" destId="{044993CF-8353-4F6F-A0F8-49EF4FF1576E}" srcOrd="1" destOrd="0" presId="urn:microsoft.com/office/officeart/2005/8/layout/vList5"/>
    <dgm:cxn modelId="{F8E4789D-F412-4519-BFDF-5898C5EB4E2F}" type="presParOf" srcId="{D648048C-11EB-4AB2-A9B4-4902AD487244}" destId="{DC5994E8-5755-4290-8DD0-0763E5EA44B1}" srcOrd="1" destOrd="0" presId="urn:microsoft.com/office/officeart/2005/8/layout/vList5"/>
    <dgm:cxn modelId="{DA1647A0-9FD1-4E3E-BAEE-4439E80D82DD}" type="presParOf" srcId="{D648048C-11EB-4AB2-A9B4-4902AD487244}" destId="{B5C546A9-E7A3-430C-9846-FC4490786186}" srcOrd="2" destOrd="0" presId="urn:microsoft.com/office/officeart/2005/8/layout/vList5"/>
    <dgm:cxn modelId="{7006B977-77C4-4FAF-9259-7EA02AE2DFB0}" type="presParOf" srcId="{B5C546A9-E7A3-430C-9846-FC4490786186}" destId="{D895F72D-DA80-44F1-9192-62EDAB33F1B7}" srcOrd="0" destOrd="0" presId="urn:microsoft.com/office/officeart/2005/8/layout/vList5"/>
    <dgm:cxn modelId="{A9F24562-7464-4A4B-9C6A-A1279C3E4A8B}" type="presParOf" srcId="{B5C546A9-E7A3-430C-9846-FC4490786186}" destId="{6BC2E684-4906-48E0-A84C-FDC5052B4F23}" srcOrd="1" destOrd="0" presId="urn:microsoft.com/office/officeart/2005/8/layout/vList5"/>
    <dgm:cxn modelId="{A66E7A8C-4761-41FF-B441-716D71256B13}" type="presParOf" srcId="{D648048C-11EB-4AB2-A9B4-4902AD487244}" destId="{34CB5BC4-8A5B-4923-A386-C836377530C7}" srcOrd="3" destOrd="0" presId="urn:microsoft.com/office/officeart/2005/8/layout/vList5"/>
    <dgm:cxn modelId="{BB730D1E-8F28-4BAD-933D-A121F5E2B1A7}" type="presParOf" srcId="{D648048C-11EB-4AB2-A9B4-4902AD487244}" destId="{CF7535EF-36B0-4464-87AB-4F23283F5BB3}" srcOrd="4" destOrd="0" presId="urn:microsoft.com/office/officeart/2005/8/layout/vList5"/>
    <dgm:cxn modelId="{F54E6C70-FA19-491E-AF34-F6CD45296290}" type="presParOf" srcId="{CF7535EF-36B0-4464-87AB-4F23283F5BB3}" destId="{FB22492A-160C-4412-B54C-7978F888A244}" srcOrd="0" destOrd="0" presId="urn:microsoft.com/office/officeart/2005/8/layout/vList5"/>
    <dgm:cxn modelId="{B4A13EA3-6F90-4C9B-BB84-0386F0EE3944}" type="presParOf" srcId="{CF7535EF-36B0-4464-87AB-4F23283F5BB3}" destId="{D6024833-E0B5-46F1-A7D6-6B8C6184A448}"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CA013033-26F4-1F4C-87A7-A214D19EA6B6}" type="doc">
      <dgm:prSet loTypeId="urn:microsoft.com/office/officeart/2005/8/layout/hList1" loCatId="" qsTypeId="urn:microsoft.com/office/officeart/2005/8/quickstyle/simple1" qsCatId="simple" csTypeId="urn:microsoft.com/office/officeart/2005/8/colors/accent1_2" csCatId="accent1" phldr="1"/>
      <dgm:spPr/>
      <dgm:t>
        <a:bodyPr/>
        <a:lstStyle/>
        <a:p>
          <a:endParaRPr lang="en-US"/>
        </a:p>
      </dgm:t>
    </dgm:pt>
    <dgm:pt modelId="{B1BEC3C0-6188-EC49-A514-C0436B53070B}">
      <dgm:prSet phldrT="[Text]" custT="1"/>
      <dgm:spPr/>
      <dgm:t>
        <a:bodyPr/>
        <a:lstStyle/>
        <a:p>
          <a:r>
            <a:rPr lang="en-US" sz="3200" b="1" i="0" smtClean="0">
              <a:latin typeface="Helvetica Neue Condensed" charset="0"/>
              <a:ea typeface="Helvetica Neue Condensed" charset="0"/>
              <a:cs typeface="Helvetica Neue Condensed" charset="0"/>
            </a:rPr>
            <a:t>Achievements</a:t>
          </a:r>
          <a:endParaRPr lang="en-US" sz="4400" b="1" i="0" dirty="0">
            <a:latin typeface="Helvetica Neue Condensed" charset="0"/>
            <a:ea typeface="Helvetica Neue Condensed" charset="0"/>
            <a:cs typeface="Helvetica Neue Condensed" charset="0"/>
          </a:endParaRPr>
        </a:p>
      </dgm:t>
    </dgm:pt>
    <dgm:pt modelId="{2609FA59-281E-E04B-8EC3-3157CE36694C}" type="parTrans" cxnId="{8932FC12-35B0-004A-8EF3-476583ED1E80}">
      <dgm:prSet/>
      <dgm:spPr/>
      <dgm:t>
        <a:bodyPr/>
        <a:lstStyle/>
        <a:p>
          <a:endParaRPr lang="en-US">
            <a:latin typeface="Helvetica Neue" charset="0"/>
            <a:ea typeface="Helvetica Neue" charset="0"/>
            <a:cs typeface="Helvetica Neue" charset="0"/>
          </a:endParaRPr>
        </a:p>
      </dgm:t>
    </dgm:pt>
    <dgm:pt modelId="{ED09C87C-65E9-4B4B-8843-C333C9D88EE1}" type="sibTrans" cxnId="{8932FC12-35B0-004A-8EF3-476583ED1E80}">
      <dgm:prSet/>
      <dgm:spPr/>
      <dgm:t>
        <a:bodyPr/>
        <a:lstStyle/>
        <a:p>
          <a:endParaRPr lang="en-US">
            <a:latin typeface="Helvetica Neue" charset="0"/>
            <a:ea typeface="Helvetica Neue" charset="0"/>
            <a:cs typeface="Helvetica Neue" charset="0"/>
          </a:endParaRPr>
        </a:p>
      </dgm:t>
    </dgm:pt>
    <dgm:pt modelId="{00241FED-D668-6A4F-9E1F-005F9A7ACEC9}">
      <dgm:prSet phldrT="[Text]" custT="1"/>
      <dgm:spPr/>
      <dgm:t>
        <a:bodyPr/>
        <a:lstStyle/>
        <a:p>
          <a:r>
            <a:rPr lang="en-US" sz="2000" b="0" i="0" dirty="0">
              <a:latin typeface="Helvetica Neue Medium" charset="0"/>
              <a:ea typeface="Helvetica Neue Medium" charset="0"/>
              <a:cs typeface="Helvetica Neue Medium" charset="0"/>
            </a:rPr>
            <a:t>Unit Testing</a:t>
          </a:r>
        </a:p>
      </dgm:t>
    </dgm:pt>
    <dgm:pt modelId="{4561CC1D-2A60-8740-86F6-EC0A839349A8}" type="parTrans" cxnId="{372ED7D5-FE55-6F45-AC5F-3100CD0554E5}">
      <dgm:prSet/>
      <dgm:spPr/>
      <dgm:t>
        <a:bodyPr/>
        <a:lstStyle/>
        <a:p>
          <a:endParaRPr lang="en-US">
            <a:latin typeface="Helvetica Neue" charset="0"/>
            <a:ea typeface="Helvetica Neue" charset="0"/>
            <a:cs typeface="Helvetica Neue" charset="0"/>
          </a:endParaRPr>
        </a:p>
      </dgm:t>
    </dgm:pt>
    <dgm:pt modelId="{A1C148F8-57BB-7F44-A4C9-F42F3E19C4F0}" type="sibTrans" cxnId="{372ED7D5-FE55-6F45-AC5F-3100CD0554E5}">
      <dgm:prSet/>
      <dgm:spPr/>
      <dgm:t>
        <a:bodyPr/>
        <a:lstStyle/>
        <a:p>
          <a:endParaRPr lang="en-US">
            <a:latin typeface="Helvetica Neue" charset="0"/>
            <a:ea typeface="Helvetica Neue" charset="0"/>
            <a:cs typeface="Helvetica Neue" charset="0"/>
          </a:endParaRPr>
        </a:p>
      </dgm:t>
    </dgm:pt>
    <dgm:pt modelId="{36216EF9-4AD4-C241-8049-ACCEA26CA152}">
      <dgm:prSet phldrT="[Text]" custT="1"/>
      <dgm:spPr/>
      <dgm:t>
        <a:bodyPr/>
        <a:lstStyle/>
        <a:p>
          <a:r>
            <a:rPr lang="en-US" sz="3600" b="1" i="0" dirty="0">
              <a:latin typeface="Helvetica Neue Condensed" charset="0"/>
              <a:ea typeface="Helvetica Neue Condensed" charset="0"/>
              <a:cs typeface="Helvetica Neue Condensed" charset="0"/>
            </a:rPr>
            <a:t>Difficulties</a:t>
          </a:r>
          <a:endParaRPr lang="en-US" sz="4800" b="1" i="0" dirty="0">
            <a:latin typeface="Helvetica Neue Condensed" charset="0"/>
            <a:ea typeface="Helvetica Neue Condensed" charset="0"/>
            <a:cs typeface="Helvetica Neue Condensed" charset="0"/>
          </a:endParaRPr>
        </a:p>
      </dgm:t>
    </dgm:pt>
    <dgm:pt modelId="{FBE38CB0-4827-F749-A773-A994DBDAAA42}" type="parTrans" cxnId="{46BE5752-D2D8-3B4A-9947-F6F36AEFF3E2}">
      <dgm:prSet/>
      <dgm:spPr/>
      <dgm:t>
        <a:bodyPr/>
        <a:lstStyle/>
        <a:p>
          <a:endParaRPr lang="en-US">
            <a:latin typeface="Helvetica Neue" charset="0"/>
            <a:ea typeface="Helvetica Neue" charset="0"/>
            <a:cs typeface="Helvetica Neue" charset="0"/>
          </a:endParaRPr>
        </a:p>
      </dgm:t>
    </dgm:pt>
    <dgm:pt modelId="{385EE96B-D470-4A40-BD63-28EA6FE7F51C}" type="sibTrans" cxnId="{46BE5752-D2D8-3B4A-9947-F6F36AEFF3E2}">
      <dgm:prSet/>
      <dgm:spPr/>
      <dgm:t>
        <a:bodyPr/>
        <a:lstStyle/>
        <a:p>
          <a:endParaRPr lang="en-US">
            <a:latin typeface="Helvetica Neue" charset="0"/>
            <a:ea typeface="Helvetica Neue" charset="0"/>
            <a:cs typeface="Helvetica Neue" charset="0"/>
          </a:endParaRPr>
        </a:p>
      </dgm:t>
    </dgm:pt>
    <dgm:pt modelId="{B0CDF6B8-551D-4641-81D6-38BDD16E9F10}">
      <dgm:prSet custT="1"/>
      <dgm:spPr/>
      <dgm:t>
        <a:bodyPr/>
        <a:lstStyle/>
        <a:p>
          <a:r>
            <a:rPr lang="en-US" sz="2000" b="0" i="0" dirty="0">
              <a:latin typeface="Helvetica Neue Medium" charset="0"/>
              <a:ea typeface="Helvetica Neue Medium" charset="0"/>
              <a:cs typeface="Helvetica Neue Medium" charset="0"/>
            </a:rPr>
            <a:t>Environment</a:t>
          </a:r>
        </a:p>
      </dgm:t>
    </dgm:pt>
    <dgm:pt modelId="{25F58781-C9E6-BE4D-A576-584B85E97855}" type="parTrans" cxnId="{227EFEDD-8100-F44E-80DC-8A0FF05BF614}">
      <dgm:prSet/>
      <dgm:spPr/>
      <dgm:t>
        <a:bodyPr/>
        <a:lstStyle/>
        <a:p>
          <a:endParaRPr lang="en-US">
            <a:latin typeface="Helvetica Neue" charset="0"/>
            <a:ea typeface="Helvetica Neue" charset="0"/>
            <a:cs typeface="Helvetica Neue" charset="0"/>
          </a:endParaRPr>
        </a:p>
      </dgm:t>
    </dgm:pt>
    <dgm:pt modelId="{EF1F10C7-5C8B-6143-AC39-285E3EA17824}" type="sibTrans" cxnId="{227EFEDD-8100-F44E-80DC-8A0FF05BF614}">
      <dgm:prSet/>
      <dgm:spPr/>
      <dgm:t>
        <a:bodyPr/>
        <a:lstStyle/>
        <a:p>
          <a:endParaRPr lang="en-US">
            <a:latin typeface="Helvetica Neue" charset="0"/>
            <a:ea typeface="Helvetica Neue" charset="0"/>
            <a:cs typeface="Helvetica Neue" charset="0"/>
          </a:endParaRPr>
        </a:p>
      </dgm:t>
    </dgm:pt>
    <dgm:pt modelId="{9BF5E4CD-C6E7-1D43-BB97-F17D30849171}">
      <dgm:prSet custT="1"/>
      <dgm:spPr/>
      <dgm:t>
        <a:bodyPr/>
        <a:lstStyle/>
        <a:p>
          <a:r>
            <a:rPr lang="en-US" sz="2000" b="0" i="0" dirty="0">
              <a:latin typeface="Helvetica Neue Medium" charset="0"/>
              <a:ea typeface="Helvetica Neue Medium" charset="0"/>
              <a:cs typeface="Helvetica Neue Medium" charset="0"/>
            </a:rPr>
            <a:t>Time </a:t>
          </a:r>
        </a:p>
      </dgm:t>
    </dgm:pt>
    <dgm:pt modelId="{4B19A84B-CEBD-D945-9D1F-2EF1E5AB5D48}" type="parTrans" cxnId="{6889F274-BFB4-4B4B-8AF8-35ED2C05E762}">
      <dgm:prSet/>
      <dgm:spPr/>
      <dgm:t>
        <a:bodyPr/>
        <a:lstStyle/>
        <a:p>
          <a:endParaRPr lang="en-GB"/>
        </a:p>
      </dgm:t>
    </dgm:pt>
    <dgm:pt modelId="{3F828F0D-3460-4147-A365-896340C5D08D}" type="sibTrans" cxnId="{6889F274-BFB4-4B4B-8AF8-35ED2C05E762}">
      <dgm:prSet/>
      <dgm:spPr/>
      <dgm:t>
        <a:bodyPr/>
        <a:lstStyle/>
        <a:p>
          <a:endParaRPr lang="en-GB"/>
        </a:p>
      </dgm:t>
    </dgm:pt>
    <dgm:pt modelId="{64E529DB-A7CD-AE48-9CC8-69662FCA8125}">
      <dgm:prSet custT="1"/>
      <dgm:spPr/>
      <dgm:t>
        <a:bodyPr/>
        <a:lstStyle/>
        <a:p>
          <a:r>
            <a:rPr lang="en-US" sz="2000" b="0" i="0" dirty="0">
              <a:latin typeface="Helvetica Neue Medium" charset="0"/>
              <a:ea typeface="Helvetica Neue Medium" charset="0"/>
              <a:cs typeface="Helvetica Neue Medium" charset="0"/>
            </a:rPr>
            <a:t>Domain knowledge</a:t>
          </a:r>
        </a:p>
      </dgm:t>
    </dgm:pt>
    <dgm:pt modelId="{FCD74E61-D798-D54B-A004-95C0562D2BC9}" type="parTrans" cxnId="{B61C5787-443A-A549-99D5-BEB500C516DC}">
      <dgm:prSet/>
      <dgm:spPr/>
      <dgm:t>
        <a:bodyPr/>
        <a:lstStyle/>
        <a:p>
          <a:endParaRPr lang="en-GB"/>
        </a:p>
      </dgm:t>
    </dgm:pt>
    <dgm:pt modelId="{CDDB4544-0A92-034B-9B61-D70FEDFC0947}" type="sibTrans" cxnId="{B61C5787-443A-A549-99D5-BEB500C516DC}">
      <dgm:prSet/>
      <dgm:spPr/>
      <dgm:t>
        <a:bodyPr/>
        <a:lstStyle/>
        <a:p>
          <a:endParaRPr lang="en-GB"/>
        </a:p>
      </dgm:t>
    </dgm:pt>
    <dgm:pt modelId="{EF9E0A7C-3D82-F440-9F62-1EE64C9F1034}">
      <dgm:prSet phldrT="[Text]" custT="1"/>
      <dgm:spPr/>
      <dgm:t>
        <a:bodyPr/>
        <a:lstStyle/>
        <a:p>
          <a:r>
            <a:rPr lang="en-US" sz="2000" b="0" i="0" dirty="0">
              <a:latin typeface="Helvetica Neue Medium" charset="0"/>
              <a:ea typeface="Helvetica Neue Medium" charset="0"/>
              <a:cs typeface="Helvetica Neue Medium" charset="0"/>
            </a:rPr>
            <a:t>80 % Success cases</a:t>
          </a:r>
        </a:p>
      </dgm:t>
    </dgm:pt>
    <dgm:pt modelId="{2CFD9875-7070-C74D-A9A0-678655E73A35}" type="parTrans" cxnId="{A6B30BDD-BBF3-1645-8A29-7EFEA668C18C}">
      <dgm:prSet/>
      <dgm:spPr/>
      <dgm:t>
        <a:bodyPr/>
        <a:lstStyle/>
        <a:p>
          <a:endParaRPr lang="en-US"/>
        </a:p>
      </dgm:t>
    </dgm:pt>
    <dgm:pt modelId="{915F9FC8-9EEE-BD44-9036-4C8577C039A4}" type="sibTrans" cxnId="{A6B30BDD-BBF3-1645-8A29-7EFEA668C18C}">
      <dgm:prSet/>
      <dgm:spPr/>
      <dgm:t>
        <a:bodyPr/>
        <a:lstStyle/>
        <a:p>
          <a:endParaRPr lang="en-US"/>
        </a:p>
      </dgm:t>
    </dgm:pt>
    <dgm:pt modelId="{C559E154-0106-1347-A919-C470EB9EFD28}">
      <dgm:prSet phldrT="[Text]" custT="1"/>
      <dgm:spPr/>
      <dgm:t>
        <a:bodyPr/>
        <a:lstStyle/>
        <a:p>
          <a:r>
            <a:rPr lang="en-US" sz="2000" b="0" i="0" dirty="0">
              <a:latin typeface="Helvetica Neue Medium" charset="0"/>
              <a:ea typeface="Helvetica Neue Medium" charset="0"/>
              <a:cs typeface="Helvetica Neue Medium" charset="0"/>
            </a:rPr>
            <a:t>Code Quality</a:t>
          </a:r>
        </a:p>
      </dgm:t>
    </dgm:pt>
    <dgm:pt modelId="{4CB04C6B-1709-BE46-BBE3-2CA452111D18}" type="parTrans" cxnId="{CAD5B945-FB2A-044D-93DD-0A0BC9D84079}">
      <dgm:prSet/>
      <dgm:spPr/>
      <dgm:t>
        <a:bodyPr/>
        <a:lstStyle/>
        <a:p>
          <a:endParaRPr lang="en-US"/>
        </a:p>
      </dgm:t>
    </dgm:pt>
    <dgm:pt modelId="{E1B46625-7BD0-9342-9796-C314CB4AAF5A}" type="sibTrans" cxnId="{CAD5B945-FB2A-044D-93DD-0A0BC9D84079}">
      <dgm:prSet/>
      <dgm:spPr/>
      <dgm:t>
        <a:bodyPr/>
        <a:lstStyle/>
        <a:p>
          <a:endParaRPr lang="en-US"/>
        </a:p>
      </dgm:t>
    </dgm:pt>
    <dgm:pt modelId="{E2C5345F-8E14-2543-A4FD-0CD50B9B4875}">
      <dgm:prSet custT="1"/>
      <dgm:spPr/>
      <dgm:t>
        <a:bodyPr/>
        <a:lstStyle/>
        <a:p>
          <a:r>
            <a:rPr lang="en-US" sz="2000" b="0" i="0" dirty="0" smtClean="0">
              <a:latin typeface="Helvetica Neue Medium" charset="0"/>
              <a:ea typeface="Helvetica Neue Medium" charset="0"/>
              <a:cs typeface="Helvetica Neue Medium" charset="0"/>
            </a:rPr>
            <a:t>Performance test</a:t>
          </a:r>
          <a:endParaRPr lang="en-US" sz="2000" b="0" i="0" dirty="0">
            <a:latin typeface="Helvetica Neue Medium" charset="0"/>
            <a:ea typeface="Helvetica Neue Medium" charset="0"/>
            <a:cs typeface="Helvetica Neue Medium" charset="0"/>
          </a:endParaRPr>
        </a:p>
      </dgm:t>
    </dgm:pt>
    <dgm:pt modelId="{CFBB6698-C4D5-094A-A759-363777DCC26B}" type="parTrans" cxnId="{F3A33AA3-787D-0F44-A5B1-BF62F068293E}">
      <dgm:prSet/>
      <dgm:spPr/>
      <dgm:t>
        <a:bodyPr/>
        <a:lstStyle/>
        <a:p>
          <a:endParaRPr lang="en-US"/>
        </a:p>
      </dgm:t>
    </dgm:pt>
    <dgm:pt modelId="{B20161EE-A1DD-584A-813D-F514CEAA5EA8}" type="sibTrans" cxnId="{F3A33AA3-787D-0F44-A5B1-BF62F068293E}">
      <dgm:prSet/>
      <dgm:spPr/>
      <dgm:t>
        <a:bodyPr/>
        <a:lstStyle/>
        <a:p>
          <a:endParaRPr lang="en-US"/>
        </a:p>
      </dgm:t>
    </dgm:pt>
    <dgm:pt modelId="{94707D14-1786-D84A-B21C-FE3FF9D7E3C7}" type="pres">
      <dgm:prSet presAssocID="{CA013033-26F4-1F4C-87A7-A214D19EA6B6}" presName="Name0" presStyleCnt="0">
        <dgm:presLayoutVars>
          <dgm:dir/>
          <dgm:animLvl val="lvl"/>
          <dgm:resizeHandles val="exact"/>
        </dgm:presLayoutVars>
      </dgm:prSet>
      <dgm:spPr/>
      <dgm:t>
        <a:bodyPr/>
        <a:lstStyle/>
        <a:p>
          <a:endParaRPr lang="en-US"/>
        </a:p>
      </dgm:t>
    </dgm:pt>
    <dgm:pt modelId="{99CC2B53-E9A7-1D4D-A689-A8B4B8C14CC1}" type="pres">
      <dgm:prSet presAssocID="{B1BEC3C0-6188-EC49-A514-C0436B53070B}" presName="composite" presStyleCnt="0"/>
      <dgm:spPr/>
      <dgm:t>
        <a:bodyPr/>
        <a:lstStyle/>
        <a:p>
          <a:endParaRPr lang="en-US"/>
        </a:p>
      </dgm:t>
    </dgm:pt>
    <dgm:pt modelId="{7DFCBA19-CB96-6047-95E3-6C1EFF9FE1B0}" type="pres">
      <dgm:prSet presAssocID="{B1BEC3C0-6188-EC49-A514-C0436B53070B}" presName="parTx" presStyleLbl="alignNode1" presStyleIdx="0" presStyleCnt="2" custScaleY="80930">
        <dgm:presLayoutVars>
          <dgm:chMax val="0"/>
          <dgm:chPref val="0"/>
          <dgm:bulletEnabled val="1"/>
        </dgm:presLayoutVars>
      </dgm:prSet>
      <dgm:spPr/>
      <dgm:t>
        <a:bodyPr/>
        <a:lstStyle/>
        <a:p>
          <a:endParaRPr lang="en-US"/>
        </a:p>
      </dgm:t>
    </dgm:pt>
    <dgm:pt modelId="{075D174B-272E-0C48-B06A-48642EF3C6C8}" type="pres">
      <dgm:prSet presAssocID="{B1BEC3C0-6188-EC49-A514-C0436B53070B}" presName="desTx" presStyleLbl="alignAccFollowNode1" presStyleIdx="0" presStyleCnt="2" custScaleY="88235">
        <dgm:presLayoutVars>
          <dgm:bulletEnabled val="1"/>
        </dgm:presLayoutVars>
      </dgm:prSet>
      <dgm:spPr/>
      <dgm:t>
        <a:bodyPr/>
        <a:lstStyle/>
        <a:p>
          <a:endParaRPr lang="en-US"/>
        </a:p>
      </dgm:t>
    </dgm:pt>
    <dgm:pt modelId="{7ED85295-425E-104C-84A0-1811D73AC067}" type="pres">
      <dgm:prSet presAssocID="{ED09C87C-65E9-4B4B-8843-C333C9D88EE1}" presName="space" presStyleCnt="0"/>
      <dgm:spPr/>
      <dgm:t>
        <a:bodyPr/>
        <a:lstStyle/>
        <a:p>
          <a:endParaRPr lang="en-US"/>
        </a:p>
      </dgm:t>
    </dgm:pt>
    <dgm:pt modelId="{76347BA3-01F3-DD4B-81EA-4682ED89BB39}" type="pres">
      <dgm:prSet presAssocID="{36216EF9-4AD4-C241-8049-ACCEA26CA152}" presName="composite" presStyleCnt="0"/>
      <dgm:spPr/>
      <dgm:t>
        <a:bodyPr/>
        <a:lstStyle/>
        <a:p>
          <a:endParaRPr lang="en-US"/>
        </a:p>
      </dgm:t>
    </dgm:pt>
    <dgm:pt modelId="{008C2130-CFDB-2044-8ADC-1C4FB6C53530}" type="pres">
      <dgm:prSet presAssocID="{36216EF9-4AD4-C241-8049-ACCEA26CA152}" presName="parTx" presStyleLbl="alignNode1" presStyleIdx="1" presStyleCnt="2" custScaleY="80930">
        <dgm:presLayoutVars>
          <dgm:chMax val="0"/>
          <dgm:chPref val="0"/>
          <dgm:bulletEnabled val="1"/>
        </dgm:presLayoutVars>
      </dgm:prSet>
      <dgm:spPr/>
      <dgm:t>
        <a:bodyPr/>
        <a:lstStyle/>
        <a:p>
          <a:endParaRPr lang="en-US"/>
        </a:p>
      </dgm:t>
    </dgm:pt>
    <dgm:pt modelId="{5637CBF4-7A55-394D-93ED-13B6C022B9F0}" type="pres">
      <dgm:prSet presAssocID="{36216EF9-4AD4-C241-8049-ACCEA26CA152}" presName="desTx" presStyleLbl="alignAccFollowNode1" presStyleIdx="1" presStyleCnt="2" custScaleY="88235">
        <dgm:presLayoutVars>
          <dgm:bulletEnabled val="1"/>
        </dgm:presLayoutVars>
      </dgm:prSet>
      <dgm:spPr/>
      <dgm:t>
        <a:bodyPr/>
        <a:lstStyle/>
        <a:p>
          <a:endParaRPr lang="en-US"/>
        </a:p>
      </dgm:t>
    </dgm:pt>
  </dgm:ptLst>
  <dgm:cxnLst>
    <dgm:cxn modelId="{372ED7D5-FE55-6F45-AC5F-3100CD0554E5}" srcId="{B1BEC3C0-6188-EC49-A514-C0436B53070B}" destId="{00241FED-D668-6A4F-9E1F-005F9A7ACEC9}" srcOrd="1" destOrd="0" parTransId="{4561CC1D-2A60-8740-86F6-EC0A839349A8}" sibTransId="{A1C148F8-57BB-7F44-A4C9-F42F3E19C4F0}"/>
    <dgm:cxn modelId="{F3A33AA3-787D-0F44-A5B1-BF62F068293E}" srcId="{36216EF9-4AD4-C241-8049-ACCEA26CA152}" destId="{E2C5345F-8E14-2543-A4FD-0CD50B9B4875}" srcOrd="3" destOrd="0" parTransId="{CFBB6698-C4D5-094A-A759-363777DCC26B}" sibTransId="{B20161EE-A1DD-584A-813D-F514CEAA5EA8}"/>
    <dgm:cxn modelId="{591C24CA-2929-D64E-B5AF-B11FA763BCB8}" type="presOf" srcId="{B0CDF6B8-551D-4641-81D6-38BDD16E9F10}" destId="{5637CBF4-7A55-394D-93ED-13B6C022B9F0}" srcOrd="0" destOrd="0" presId="urn:microsoft.com/office/officeart/2005/8/layout/hList1"/>
    <dgm:cxn modelId="{06D3E461-6AD6-B44A-BB39-3326FAA53DE0}" type="presOf" srcId="{64E529DB-A7CD-AE48-9CC8-69662FCA8125}" destId="{5637CBF4-7A55-394D-93ED-13B6C022B9F0}" srcOrd="0" destOrd="2" presId="urn:microsoft.com/office/officeart/2005/8/layout/hList1"/>
    <dgm:cxn modelId="{954C992A-DED0-6842-BEA1-23D4AE843A53}" type="presOf" srcId="{B1BEC3C0-6188-EC49-A514-C0436B53070B}" destId="{7DFCBA19-CB96-6047-95E3-6C1EFF9FE1B0}" srcOrd="0" destOrd="0" presId="urn:microsoft.com/office/officeart/2005/8/layout/hList1"/>
    <dgm:cxn modelId="{CAD5B945-FB2A-044D-93DD-0A0BC9D84079}" srcId="{B1BEC3C0-6188-EC49-A514-C0436B53070B}" destId="{C559E154-0106-1347-A919-C470EB9EFD28}" srcOrd="2" destOrd="0" parTransId="{4CB04C6B-1709-BE46-BBE3-2CA452111D18}" sibTransId="{E1B46625-7BD0-9342-9796-C314CB4AAF5A}"/>
    <dgm:cxn modelId="{F869F732-88E7-564D-8BFE-71517A0F3164}" type="presOf" srcId="{E2C5345F-8E14-2543-A4FD-0CD50B9B4875}" destId="{5637CBF4-7A55-394D-93ED-13B6C022B9F0}" srcOrd="0" destOrd="3" presId="urn:microsoft.com/office/officeart/2005/8/layout/hList1"/>
    <dgm:cxn modelId="{0E1962B3-D79D-D441-818A-398C671499E3}" type="presOf" srcId="{9BF5E4CD-C6E7-1D43-BB97-F17D30849171}" destId="{5637CBF4-7A55-394D-93ED-13B6C022B9F0}" srcOrd="0" destOrd="1" presId="urn:microsoft.com/office/officeart/2005/8/layout/hList1"/>
    <dgm:cxn modelId="{A6B30BDD-BBF3-1645-8A29-7EFEA668C18C}" srcId="{B1BEC3C0-6188-EC49-A514-C0436B53070B}" destId="{EF9E0A7C-3D82-F440-9F62-1EE64C9F1034}" srcOrd="0" destOrd="0" parTransId="{2CFD9875-7070-C74D-A9A0-678655E73A35}" sibTransId="{915F9FC8-9EEE-BD44-9036-4C8577C039A4}"/>
    <dgm:cxn modelId="{46BE5752-D2D8-3B4A-9947-F6F36AEFF3E2}" srcId="{CA013033-26F4-1F4C-87A7-A214D19EA6B6}" destId="{36216EF9-4AD4-C241-8049-ACCEA26CA152}" srcOrd="1" destOrd="0" parTransId="{FBE38CB0-4827-F749-A773-A994DBDAAA42}" sibTransId="{385EE96B-D470-4A40-BD63-28EA6FE7F51C}"/>
    <dgm:cxn modelId="{CCCF115C-B373-F24E-936B-9E92B964491B}" type="presOf" srcId="{C559E154-0106-1347-A919-C470EB9EFD28}" destId="{075D174B-272E-0C48-B06A-48642EF3C6C8}" srcOrd="0" destOrd="2" presId="urn:microsoft.com/office/officeart/2005/8/layout/hList1"/>
    <dgm:cxn modelId="{B612D0EE-6147-FE41-96F4-F16E363F0FE3}" type="presOf" srcId="{EF9E0A7C-3D82-F440-9F62-1EE64C9F1034}" destId="{075D174B-272E-0C48-B06A-48642EF3C6C8}" srcOrd="0" destOrd="0" presId="urn:microsoft.com/office/officeart/2005/8/layout/hList1"/>
    <dgm:cxn modelId="{4F08D519-8BA0-8247-AA50-AAF1E511F623}" type="presOf" srcId="{36216EF9-4AD4-C241-8049-ACCEA26CA152}" destId="{008C2130-CFDB-2044-8ADC-1C4FB6C53530}" srcOrd="0" destOrd="0" presId="urn:microsoft.com/office/officeart/2005/8/layout/hList1"/>
    <dgm:cxn modelId="{227EFEDD-8100-F44E-80DC-8A0FF05BF614}" srcId="{36216EF9-4AD4-C241-8049-ACCEA26CA152}" destId="{B0CDF6B8-551D-4641-81D6-38BDD16E9F10}" srcOrd="0" destOrd="0" parTransId="{25F58781-C9E6-BE4D-A576-584B85E97855}" sibTransId="{EF1F10C7-5C8B-6143-AC39-285E3EA17824}"/>
    <dgm:cxn modelId="{8217A239-AE06-2042-B048-07EA1AAA878D}" type="presOf" srcId="{00241FED-D668-6A4F-9E1F-005F9A7ACEC9}" destId="{075D174B-272E-0C48-B06A-48642EF3C6C8}" srcOrd="0" destOrd="1" presId="urn:microsoft.com/office/officeart/2005/8/layout/hList1"/>
    <dgm:cxn modelId="{6889F274-BFB4-4B4B-8AF8-35ED2C05E762}" srcId="{36216EF9-4AD4-C241-8049-ACCEA26CA152}" destId="{9BF5E4CD-C6E7-1D43-BB97-F17D30849171}" srcOrd="1" destOrd="0" parTransId="{4B19A84B-CEBD-D945-9D1F-2EF1E5AB5D48}" sibTransId="{3F828F0D-3460-4147-A365-896340C5D08D}"/>
    <dgm:cxn modelId="{B61C5787-443A-A549-99D5-BEB500C516DC}" srcId="{36216EF9-4AD4-C241-8049-ACCEA26CA152}" destId="{64E529DB-A7CD-AE48-9CC8-69662FCA8125}" srcOrd="2" destOrd="0" parTransId="{FCD74E61-D798-D54B-A004-95C0562D2BC9}" sibTransId="{CDDB4544-0A92-034B-9B61-D70FEDFC0947}"/>
    <dgm:cxn modelId="{8932FC12-35B0-004A-8EF3-476583ED1E80}" srcId="{CA013033-26F4-1F4C-87A7-A214D19EA6B6}" destId="{B1BEC3C0-6188-EC49-A514-C0436B53070B}" srcOrd="0" destOrd="0" parTransId="{2609FA59-281E-E04B-8EC3-3157CE36694C}" sibTransId="{ED09C87C-65E9-4B4B-8843-C333C9D88EE1}"/>
    <dgm:cxn modelId="{0A32DD10-FB74-BD47-9FD4-DA043F0765CF}" type="presOf" srcId="{CA013033-26F4-1F4C-87A7-A214D19EA6B6}" destId="{94707D14-1786-D84A-B21C-FE3FF9D7E3C7}" srcOrd="0" destOrd="0" presId="urn:microsoft.com/office/officeart/2005/8/layout/hList1"/>
    <dgm:cxn modelId="{10BA54C8-BD8A-E84C-9A72-25F5994FF2C6}" type="presParOf" srcId="{94707D14-1786-D84A-B21C-FE3FF9D7E3C7}" destId="{99CC2B53-E9A7-1D4D-A689-A8B4B8C14CC1}" srcOrd="0" destOrd="0" presId="urn:microsoft.com/office/officeart/2005/8/layout/hList1"/>
    <dgm:cxn modelId="{E3CADE20-714E-B049-80AD-FC6D72C1412A}" type="presParOf" srcId="{99CC2B53-E9A7-1D4D-A689-A8B4B8C14CC1}" destId="{7DFCBA19-CB96-6047-95E3-6C1EFF9FE1B0}" srcOrd="0" destOrd="0" presId="urn:microsoft.com/office/officeart/2005/8/layout/hList1"/>
    <dgm:cxn modelId="{2EAACCA4-84C6-7A41-9947-56A759623947}" type="presParOf" srcId="{99CC2B53-E9A7-1D4D-A689-A8B4B8C14CC1}" destId="{075D174B-272E-0C48-B06A-48642EF3C6C8}" srcOrd="1" destOrd="0" presId="urn:microsoft.com/office/officeart/2005/8/layout/hList1"/>
    <dgm:cxn modelId="{FE32F916-21A3-7A4C-875E-13BA023CDF89}" type="presParOf" srcId="{94707D14-1786-D84A-B21C-FE3FF9D7E3C7}" destId="{7ED85295-425E-104C-84A0-1811D73AC067}" srcOrd="1" destOrd="0" presId="urn:microsoft.com/office/officeart/2005/8/layout/hList1"/>
    <dgm:cxn modelId="{337013BC-0F3F-9941-BE5E-9DA4BCAFF1A7}" type="presParOf" srcId="{94707D14-1786-D84A-B21C-FE3FF9D7E3C7}" destId="{76347BA3-01F3-DD4B-81EA-4682ED89BB39}" srcOrd="2" destOrd="0" presId="urn:microsoft.com/office/officeart/2005/8/layout/hList1"/>
    <dgm:cxn modelId="{8FFC151B-EF0B-FA42-99FF-CA9524790FC9}" type="presParOf" srcId="{76347BA3-01F3-DD4B-81EA-4682ED89BB39}" destId="{008C2130-CFDB-2044-8ADC-1C4FB6C53530}" srcOrd="0" destOrd="0" presId="urn:microsoft.com/office/officeart/2005/8/layout/hList1"/>
    <dgm:cxn modelId="{5E988DB7-1EEC-4B4A-9872-DB51443146C2}" type="presParOf" srcId="{76347BA3-01F3-DD4B-81EA-4682ED89BB39}" destId="{5637CBF4-7A55-394D-93ED-13B6C022B9F0}"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E59407-5965-CD48-906C-354D20B090DF}">
      <dsp:nvSpPr>
        <dsp:cNvPr id="0" name=""/>
        <dsp:cNvSpPr/>
      </dsp:nvSpPr>
      <dsp:spPr>
        <a:xfrm rot="5400000">
          <a:off x="6757231" y="-2849716"/>
          <a:ext cx="793305" cy="6723411"/>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en-US" sz="1800" b="0" i="0" kern="1200" dirty="0" err="1">
              <a:solidFill>
                <a:srgbClr val="367C2B"/>
              </a:solidFill>
              <a:latin typeface="Helvetica Neue" charset="0"/>
              <a:ea typeface="Helvetica Neue" charset="0"/>
              <a:cs typeface="Helvetica Neue" charset="0"/>
            </a:rPr>
            <a:t>Alamofire</a:t>
          </a:r>
          <a:r>
            <a:rPr lang="en-US" sz="1800" b="0" i="0" kern="1200" dirty="0">
              <a:solidFill>
                <a:srgbClr val="367C2B"/>
              </a:solidFill>
              <a:latin typeface="Helvetica Neue" charset="0"/>
              <a:ea typeface="Helvetica Neue" charset="0"/>
              <a:cs typeface="Helvetica Neue" charset="0"/>
            </a:rPr>
            <a:t> for Swift</a:t>
          </a:r>
        </a:p>
        <a:p>
          <a:pPr marL="171450" lvl="1" indent="-171450" algn="l" defTabSz="800100">
            <a:lnSpc>
              <a:spcPct val="90000"/>
            </a:lnSpc>
            <a:spcBef>
              <a:spcPct val="0"/>
            </a:spcBef>
            <a:spcAft>
              <a:spcPct val="15000"/>
            </a:spcAft>
            <a:buChar char="•"/>
          </a:pPr>
          <a:r>
            <a:rPr lang="en-US" sz="1800" b="0" i="0" kern="1200" dirty="0">
              <a:solidFill>
                <a:srgbClr val="367C2B"/>
              </a:solidFill>
              <a:latin typeface="Helvetica Neue" charset="0"/>
              <a:ea typeface="Helvetica Neue" charset="0"/>
              <a:cs typeface="Helvetica Neue" charset="0"/>
            </a:rPr>
            <a:t>Could fetch data with existing token</a:t>
          </a:r>
        </a:p>
      </dsp:txBody>
      <dsp:txXfrm rot="-5400000">
        <a:off x="3792178" y="154063"/>
        <a:ext cx="6684685" cy="715853"/>
      </dsp:txXfrm>
    </dsp:sp>
    <dsp:sp modelId="{50DD16A0-FB2E-774A-9773-6FE2B46EFB71}">
      <dsp:nvSpPr>
        <dsp:cNvPr id="0" name=""/>
        <dsp:cNvSpPr/>
      </dsp:nvSpPr>
      <dsp:spPr>
        <a:xfrm>
          <a:off x="156808" y="0"/>
          <a:ext cx="3478571" cy="99337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lvl="0" algn="ctr" defTabSz="1066800">
            <a:lnSpc>
              <a:spcPct val="90000"/>
            </a:lnSpc>
            <a:spcBef>
              <a:spcPct val="0"/>
            </a:spcBef>
            <a:spcAft>
              <a:spcPct val="35000"/>
            </a:spcAft>
          </a:pPr>
          <a:r>
            <a:rPr lang="en-US" sz="2400" b="1" i="0" kern="1200" dirty="0">
              <a:latin typeface="Helvetica Neue Condensed" charset="0"/>
              <a:ea typeface="Helvetica Neue Condensed" charset="0"/>
              <a:cs typeface="Helvetica Neue Condensed" charset="0"/>
            </a:rPr>
            <a:t>Manual integration</a:t>
          </a:r>
          <a:endParaRPr lang="en-US" sz="2400" b="0" i="0" kern="1200" dirty="0">
            <a:solidFill>
              <a:srgbClr val="367C2B"/>
            </a:solidFill>
            <a:latin typeface="Helvetica Neue" charset="0"/>
            <a:ea typeface="Helvetica Neue" charset="0"/>
            <a:cs typeface="Helvetica Neue" charset="0"/>
          </a:endParaRPr>
        </a:p>
      </dsp:txBody>
      <dsp:txXfrm>
        <a:off x="205301" y="48493"/>
        <a:ext cx="3381585" cy="896391"/>
      </dsp:txXfrm>
    </dsp:sp>
    <dsp:sp modelId="{B83C1E2E-EDBA-104D-B142-704EEEBFE15C}">
      <dsp:nvSpPr>
        <dsp:cNvPr id="0" name=""/>
        <dsp:cNvSpPr/>
      </dsp:nvSpPr>
      <dsp:spPr>
        <a:xfrm rot="5400000">
          <a:off x="6753955" y="-1821144"/>
          <a:ext cx="793305" cy="6729984"/>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en-US" sz="1800" b="0" i="0" kern="1200" dirty="0">
              <a:solidFill>
                <a:srgbClr val="367C2B"/>
              </a:solidFill>
              <a:latin typeface="Helvetica Neue" charset="0"/>
              <a:ea typeface="Helvetica Neue" charset="0"/>
              <a:cs typeface="Helvetica Neue" charset="0"/>
            </a:rPr>
            <a:t>Framework in Objective-C is integrated into Swift app.</a:t>
          </a:r>
          <a:endParaRPr lang="en-GB" sz="1800" kern="1200" dirty="0"/>
        </a:p>
      </dsp:txBody>
      <dsp:txXfrm rot="-5400000">
        <a:off x="3785616" y="1185921"/>
        <a:ext cx="6691258" cy="715853"/>
      </dsp:txXfrm>
    </dsp:sp>
    <dsp:sp modelId="{2E27178B-939F-D644-9CDD-2E3FAD45E9D9}">
      <dsp:nvSpPr>
        <dsp:cNvPr id="0" name=""/>
        <dsp:cNvSpPr/>
      </dsp:nvSpPr>
      <dsp:spPr>
        <a:xfrm>
          <a:off x="156808" y="1043940"/>
          <a:ext cx="3471977" cy="97955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lvl="0" algn="ctr" defTabSz="1066800">
            <a:lnSpc>
              <a:spcPct val="90000"/>
            </a:lnSpc>
            <a:spcBef>
              <a:spcPct val="0"/>
            </a:spcBef>
            <a:spcAft>
              <a:spcPct val="35000"/>
            </a:spcAft>
          </a:pPr>
          <a:r>
            <a:rPr lang="en-US" sz="2400" b="1" i="0" kern="1200" dirty="0">
              <a:latin typeface="Helvetica Neue Condensed" charset="0"/>
              <a:ea typeface="Helvetica Neue Condensed" charset="0"/>
              <a:cs typeface="Helvetica Neue Condensed" charset="0"/>
            </a:rPr>
            <a:t>JD Framework</a:t>
          </a:r>
          <a:endParaRPr lang="en-GB" sz="2400" kern="1200" dirty="0"/>
        </a:p>
      </dsp:txBody>
      <dsp:txXfrm>
        <a:off x="204626" y="1091758"/>
        <a:ext cx="3376341" cy="883918"/>
      </dsp:txXfrm>
    </dsp:sp>
    <dsp:sp modelId="{CF61AD20-8FDB-FE49-91F6-D6D29F2A88BF}">
      <dsp:nvSpPr>
        <dsp:cNvPr id="0" name=""/>
        <dsp:cNvSpPr/>
      </dsp:nvSpPr>
      <dsp:spPr>
        <a:xfrm rot="5400000">
          <a:off x="6757231" y="-796247"/>
          <a:ext cx="793305" cy="6723411"/>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en-US" sz="1800" b="0" i="0" kern="1200" dirty="0">
              <a:solidFill>
                <a:srgbClr val="367C2B"/>
              </a:solidFill>
              <a:latin typeface="Helvetica Neue" charset="0"/>
              <a:ea typeface="Helvetica Neue" charset="0"/>
              <a:cs typeface="Helvetica Neue" charset="0"/>
            </a:rPr>
            <a:t>Show </a:t>
          </a:r>
          <a:r>
            <a:rPr lang="en-US" sz="1800" b="0" i="0" kern="1200" dirty="0" err="1">
              <a:solidFill>
                <a:srgbClr val="367C2B"/>
              </a:solidFill>
              <a:latin typeface="Helvetica Neue" charset="0"/>
              <a:ea typeface="Helvetica Neue" charset="0"/>
              <a:cs typeface="Helvetica Neue" charset="0"/>
            </a:rPr>
            <a:t>JDLogin</a:t>
          </a:r>
          <a:r>
            <a:rPr lang="en-US" sz="1800" b="0" i="0" kern="1200" dirty="0">
              <a:solidFill>
                <a:srgbClr val="367C2B"/>
              </a:solidFill>
              <a:latin typeface="Helvetica Neue" charset="0"/>
              <a:ea typeface="Helvetica Neue" charset="0"/>
              <a:cs typeface="Helvetica Neue" charset="0"/>
            </a:rPr>
            <a:t> screen and be able to authenticate</a:t>
          </a:r>
        </a:p>
      </dsp:txBody>
      <dsp:txXfrm rot="-5400000">
        <a:off x="3792178" y="2207532"/>
        <a:ext cx="6684685" cy="715853"/>
      </dsp:txXfrm>
    </dsp:sp>
    <dsp:sp modelId="{FB9E0A9E-E9AF-1D4A-B77D-31A810667CE6}">
      <dsp:nvSpPr>
        <dsp:cNvPr id="0" name=""/>
        <dsp:cNvSpPr/>
      </dsp:nvSpPr>
      <dsp:spPr>
        <a:xfrm>
          <a:off x="156808" y="2073076"/>
          <a:ext cx="3468587" cy="99350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lvl="0" algn="ctr" defTabSz="1066800">
            <a:lnSpc>
              <a:spcPct val="90000"/>
            </a:lnSpc>
            <a:spcBef>
              <a:spcPct val="0"/>
            </a:spcBef>
            <a:spcAft>
              <a:spcPct val="35000"/>
            </a:spcAft>
          </a:pPr>
          <a:r>
            <a:rPr lang="en-US" sz="2400" b="1" i="0" kern="1200" dirty="0">
              <a:latin typeface="Helvetica Neue Condensed" charset="0"/>
              <a:ea typeface="Helvetica Neue Condensed" charset="0"/>
              <a:cs typeface="Helvetica Neue Condensed" charset="0"/>
            </a:rPr>
            <a:t>JD Login</a:t>
          </a:r>
        </a:p>
      </dsp:txBody>
      <dsp:txXfrm>
        <a:off x="205307" y="2121575"/>
        <a:ext cx="3371589" cy="896508"/>
      </dsp:txXfrm>
    </dsp:sp>
    <dsp:sp modelId="{55194650-AFC2-3C4B-A23B-8FA5B0122C69}">
      <dsp:nvSpPr>
        <dsp:cNvPr id="0" name=""/>
        <dsp:cNvSpPr/>
      </dsp:nvSpPr>
      <dsp:spPr>
        <a:xfrm rot="5400000">
          <a:off x="6757231" y="238622"/>
          <a:ext cx="793305" cy="6723411"/>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en-GB" sz="1800" b="0" i="0" kern="1200" dirty="0">
              <a:solidFill>
                <a:srgbClr val="367C2B"/>
              </a:solidFill>
              <a:latin typeface="Helvetica Neue" charset="0"/>
              <a:ea typeface="Helvetica Neue" charset="0"/>
              <a:cs typeface="Helvetica Neue" charset="0"/>
            </a:rPr>
            <a:t>Fetch list of organizations and list of fields within an organization</a:t>
          </a:r>
        </a:p>
      </dsp:txBody>
      <dsp:txXfrm rot="-5400000">
        <a:off x="3792178" y="3242401"/>
        <a:ext cx="6684685" cy="715853"/>
      </dsp:txXfrm>
    </dsp:sp>
    <dsp:sp modelId="{4FC72670-ACA2-1A4E-B123-0DCDA4EEBECD}">
      <dsp:nvSpPr>
        <dsp:cNvPr id="0" name=""/>
        <dsp:cNvSpPr/>
      </dsp:nvSpPr>
      <dsp:spPr>
        <a:xfrm>
          <a:off x="156808" y="3116163"/>
          <a:ext cx="3468624" cy="99807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lvl="0" algn="ctr" defTabSz="1066800">
            <a:lnSpc>
              <a:spcPct val="90000"/>
            </a:lnSpc>
            <a:spcBef>
              <a:spcPct val="0"/>
            </a:spcBef>
            <a:spcAft>
              <a:spcPct val="35000"/>
            </a:spcAft>
          </a:pPr>
          <a:r>
            <a:rPr lang="en-GB" sz="2400" b="1" i="0" kern="1200" dirty="0">
              <a:solidFill>
                <a:prstClr val="white"/>
              </a:solidFill>
              <a:latin typeface="Helvetica Neue Condensed" charset="0"/>
              <a:ea typeface="Helvetica Neue Condensed" charset="0"/>
              <a:cs typeface="Helvetica Neue Condensed" charset="0"/>
            </a:rPr>
            <a:t>JD Organizations</a:t>
          </a:r>
        </a:p>
      </dsp:txBody>
      <dsp:txXfrm>
        <a:off x="205530" y="3164885"/>
        <a:ext cx="3371180" cy="90063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61AD20-8FDB-FE49-91F6-D6D29F2A88BF}">
      <dsp:nvSpPr>
        <dsp:cNvPr id="0" name=""/>
        <dsp:cNvSpPr/>
      </dsp:nvSpPr>
      <dsp:spPr>
        <a:xfrm rot="5400000">
          <a:off x="6780646" y="-2579821"/>
          <a:ext cx="842858" cy="6836598"/>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en-US" sz="1800" b="0" i="0" kern="1200" dirty="0">
              <a:solidFill>
                <a:srgbClr val="367C2B"/>
              </a:solidFill>
              <a:latin typeface="Helvetica Neue" charset="0"/>
              <a:ea typeface="Helvetica Neue" charset="0"/>
              <a:cs typeface="Helvetica Neue" charset="0"/>
            </a:rPr>
            <a:t>Nobody had Mobile Application development experience</a:t>
          </a:r>
        </a:p>
        <a:p>
          <a:pPr marL="171450" lvl="1" indent="-171450" algn="l" defTabSz="800100">
            <a:lnSpc>
              <a:spcPct val="90000"/>
            </a:lnSpc>
            <a:spcBef>
              <a:spcPct val="0"/>
            </a:spcBef>
            <a:spcAft>
              <a:spcPct val="15000"/>
            </a:spcAft>
            <a:buChar char="•"/>
          </a:pPr>
          <a:r>
            <a:rPr lang="en-US" sz="1800" b="0" i="0" kern="1200" dirty="0">
              <a:solidFill>
                <a:srgbClr val="367C2B"/>
              </a:solidFill>
              <a:latin typeface="Helvetica Neue" charset="0"/>
              <a:ea typeface="Helvetica Neue" charset="0"/>
              <a:cs typeface="Helvetica Neue" charset="0"/>
            </a:rPr>
            <a:t>No prior knowledge of Swift</a:t>
          </a:r>
        </a:p>
      </dsp:txBody>
      <dsp:txXfrm rot="-5400000">
        <a:off x="3783777" y="458193"/>
        <a:ext cx="6795453" cy="760568"/>
      </dsp:txXfrm>
    </dsp:sp>
    <dsp:sp modelId="{FB9E0A9E-E9AF-1D4A-B77D-31A810667CE6}">
      <dsp:nvSpPr>
        <dsp:cNvPr id="0" name=""/>
        <dsp:cNvSpPr/>
      </dsp:nvSpPr>
      <dsp:spPr>
        <a:xfrm>
          <a:off x="143457" y="355604"/>
          <a:ext cx="3496860" cy="96450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lvl="0" algn="ctr" defTabSz="1066800">
            <a:lnSpc>
              <a:spcPct val="90000"/>
            </a:lnSpc>
            <a:spcBef>
              <a:spcPct val="0"/>
            </a:spcBef>
            <a:spcAft>
              <a:spcPct val="35000"/>
            </a:spcAft>
          </a:pPr>
          <a:r>
            <a:rPr lang="en-US" sz="2400" b="1" i="0" kern="1200" dirty="0">
              <a:latin typeface="Helvetica Neue Condensed" charset="0"/>
              <a:ea typeface="Helvetica Neue Condensed" charset="0"/>
              <a:cs typeface="Helvetica Neue Condensed" charset="0"/>
            </a:rPr>
            <a:t>Skills</a:t>
          </a:r>
        </a:p>
      </dsp:txBody>
      <dsp:txXfrm>
        <a:off x="190540" y="402687"/>
        <a:ext cx="3402694" cy="870338"/>
      </dsp:txXfrm>
    </dsp:sp>
    <dsp:sp modelId="{A6C5627D-50AF-4D48-A0EC-383AC2590BDD}">
      <dsp:nvSpPr>
        <dsp:cNvPr id="0" name=""/>
        <dsp:cNvSpPr/>
      </dsp:nvSpPr>
      <dsp:spPr>
        <a:xfrm rot="5400000">
          <a:off x="6783619" y="-1474669"/>
          <a:ext cx="843302" cy="6830209"/>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en-US" sz="1800" b="0" i="0" kern="1200" dirty="0">
              <a:solidFill>
                <a:srgbClr val="367C2B"/>
              </a:solidFill>
              <a:latin typeface="Helvetica Neue" charset="0"/>
              <a:ea typeface="Helvetica Neue" charset="0"/>
              <a:cs typeface="Helvetica Neue" charset="0"/>
            </a:rPr>
            <a:t>In Objective-C</a:t>
          </a:r>
        </a:p>
        <a:p>
          <a:pPr marL="171450" lvl="1" indent="-171450" algn="l" defTabSz="800100">
            <a:lnSpc>
              <a:spcPct val="90000"/>
            </a:lnSpc>
            <a:spcBef>
              <a:spcPct val="0"/>
            </a:spcBef>
            <a:spcAft>
              <a:spcPct val="15000"/>
            </a:spcAft>
            <a:buChar char="•"/>
          </a:pPr>
          <a:r>
            <a:rPr lang="en-US" sz="1800" b="0" i="0" kern="1200" dirty="0">
              <a:solidFill>
                <a:srgbClr val="367C2B"/>
              </a:solidFill>
              <a:latin typeface="Helvetica Neue" charset="0"/>
              <a:ea typeface="Helvetica Neue" charset="0"/>
              <a:cs typeface="Helvetica Neue" charset="0"/>
            </a:rPr>
            <a:t>Required bridging implementation</a:t>
          </a:r>
        </a:p>
      </dsp:txBody>
      <dsp:txXfrm rot="-5400000">
        <a:off x="3790166" y="1559951"/>
        <a:ext cx="6789042" cy="760968"/>
      </dsp:txXfrm>
    </dsp:sp>
    <dsp:sp modelId="{02025667-6721-0C40-9212-3C6E117053AD}">
      <dsp:nvSpPr>
        <dsp:cNvPr id="0" name=""/>
        <dsp:cNvSpPr/>
      </dsp:nvSpPr>
      <dsp:spPr>
        <a:xfrm>
          <a:off x="143457" y="1458715"/>
          <a:ext cx="3494566" cy="96051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lvl="0" algn="ctr" defTabSz="1066800">
            <a:lnSpc>
              <a:spcPct val="90000"/>
            </a:lnSpc>
            <a:spcBef>
              <a:spcPct val="0"/>
            </a:spcBef>
            <a:spcAft>
              <a:spcPct val="35000"/>
            </a:spcAft>
          </a:pPr>
          <a:r>
            <a:rPr lang="en-US" sz="2400" b="1" i="0" kern="1200" dirty="0">
              <a:latin typeface="Helvetica Neue Condensed" charset="0"/>
              <a:ea typeface="Helvetica Neue Condensed" charset="0"/>
              <a:cs typeface="Helvetica Neue Condensed" charset="0"/>
            </a:rPr>
            <a:t>JD Framework</a:t>
          </a:r>
        </a:p>
      </dsp:txBody>
      <dsp:txXfrm>
        <a:off x="190345" y="1505603"/>
        <a:ext cx="3400790" cy="86673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C5627D-50AF-4D48-A0EC-383AC2590BDD}">
      <dsp:nvSpPr>
        <dsp:cNvPr id="0" name=""/>
        <dsp:cNvSpPr/>
      </dsp:nvSpPr>
      <dsp:spPr>
        <a:xfrm rot="5400000">
          <a:off x="6638079" y="-2682072"/>
          <a:ext cx="836641" cy="6841278"/>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en-US" sz="1800" b="0" i="0" kern="1200" dirty="0">
              <a:solidFill>
                <a:srgbClr val="367C2B"/>
              </a:solidFill>
              <a:latin typeface="Helvetica Neue" charset="0"/>
              <a:ea typeface="Helvetica Neue" charset="0"/>
              <a:cs typeface="Helvetica Neue" charset="0"/>
            </a:rPr>
            <a:t>Misleading Error messages</a:t>
          </a:r>
        </a:p>
      </dsp:txBody>
      <dsp:txXfrm rot="-5400000">
        <a:off x="3635761" y="361087"/>
        <a:ext cx="6800437" cy="754959"/>
      </dsp:txXfrm>
    </dsp:sp>
    <dsp:sp modelId="{02025667-6721-0C40-9212-3C6E117053AD}">
      <dsp:nvSpPr>
        <dsp:cNvPr id="0" name=""/>
        <dsp:cNvSpPr/>
      </dsp:nvSpPr>
      <dsp:spPr>
        <a:xfrm>
          <a:off x="58835" y="198847"/>
          <a:ext cx="3420656" cy="103185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lvl="0" algn="ctr" defTabSz="1066800">
            <a:lnSpc>
              <a:spcPct val="90000"/>
            </a:lnSpc>
            <a:spcBef>
              <a:spcPct val="0"/>
            </a:spcBef>
            <a:spcAft>
              <a:spcPct val="35000"/>
            </a:spcAft>
          </a:pPr>
          <a:r>
            <a:rPr lang="en-US" sz="2400" b="1" i="0" kern="1200" dirty="0">
              <a:latin typeface="Helvetica Neue Condensed" charset="0"/>
              <a:ea typeface="Helvetica Neue Condensed" charset="0"/>
              <a:cs typeface="Helvetica Neue Condensed" charset="0"/>
            </a:rPr>
            <a:t>JD Login</a:t>
          </a:r>
        </a:p>
      </dsp:txBody>
      <dsp:txXfrm>
        <a:off x="109206" y="249218"/>
        <a:ext cx="3319914" cy="93110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12BDFBF-6AA3-544C-A181-17B39D718E44}">
      <dsp:nvSpPr>
        <dsp:cNvPr id="0" name=""/>
        <dsp:cNvSpPr/>
      </dsp:nvSpPr>
      <dsp:spPr>
        <a:xfrm rot="5400000">
          <a:off x="6670323" y="-2917909"/>
          <a:ext cx="805792" cy="6843059"/>
        </a:xfrm>
        <a:prstGeom prst="round2SameRect">
          <a:avLst/>
        </a:prstGeom>
        <a:solidFill>
          <a:srgbClr val="4472C4">
            <a:alpha val="90000"/>
            <a:tint val="40000"/>
            <a:hueOff val="0"/>
            <a:satOff val="0"/>
            <a:lumOff val="0"/>
            <a:alphaOff val="0"/>
          </a:srgbClr>
        </a:solidFill>
        <a:ln w="12700" cap="flat" cmpd="sng" algn="ctr">
          <a:solidFill>
            <a:srgbClr val="4472C4">
              <a:alpha val="90000"/>
              <a:tint val="40000"/>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en-US" sz="1800" b="0" i="0" kern="1200" dirty="0">
              <a:solidFill>
                <a:srgbClr val="367C2B"/>
              </a:solidFill>
              <a:latin typeface="Helvetica Neue" charset="0"/>
              <a:ea typeface="Helvetica Neue" charset="0"/>
              <a:cs typeface="Helvetica Neue" charset="0"/>
            </a:rPr>
            <a:t>Inconsistency in workflow</a:t>
          </a:r>
        </a:p>
      </dsp:txBody>
      <dsp:txXfrm rot="-5400000">
        <a:off x="3651690" y="140060"/>
        <a:ext cx="6803723" cy="727120"/>
      </dsp:txXfrm>
    </dsp:sp>
    <dsp:sp modelId="{FB9E0A9E-E9AF-1D4A-B77D-31A810667CE6}">
      <dsp:nvSpPr>
        <dsp:cNvPr id="0" name=""/>
        <dsp:cNvSpPr/>
      </dsp:nvSpPr>
      <dsp:spPr>
        <a:xfrm>
          <a:off x="20458" y="29995"/>
          <a:ext cx="3475489" cy="94370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lvl="0" algn="ctr" defTabSz="1066800">
            <a:lnSpc>
              <a:spcPct val="90000"/>
            </a:lnSpc>
            <a:spcBef>
              <a:spcPct val="0"/>
            </a:spcBef>
            <a:spcAft>
              <a:spcPct val="35000"/>
            </a:spcAft>
          </a:pPr>
          <a:r>
            <a:rPr lang="en-US" sz="2400" b="1" i="0" kern="1200" dirty="0">
              <a:latin typeface="Helvetica Neue Condensed" charset="0"/>
              <a:ea typeface="Helvetica Neue Condensed" charset="0"/>
              <a:cs typeface="Helvetica Neue Condensed" charset="0"/>
            </a:rPr>
            <a:t>JD fetch data</a:t>
          </a:r>
        </a:p>
      </dsp:txBody>
      <dsp:txXfrm>
        <a:off x="66526" y="76063"/>
        <a:ext cx="3383353" cy="85156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4993CF-8353-4F6F-A0F8-49EF4FF1576E}">
      <dsp:nvSpPr>
        <dsp:cNvPr id="0" name=""/>
        <dsp:cNvSpPr/>
      </dsp:nvSpPr>
      <dsp:spPr>
        <a:xfrm rot="5400000">
          <a:off x="5893695" y="-2469370"/>
          <a:ext cx="776642" cy="5912486"/>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en-US" sz="1800" kern="1200" dirty="0"/>
            <a:t>Unit Testing</a:t>
          </a:r>
        </a:p>
        <a:p>
          <a:pPr marL="171450" lvl="1" indent="-171450" algn="l" defTabSz="800100">
            <a:lnSpc>
              <a:spcPct val="90000"/>
            </a:lnSpc>
            <a:spcBef>
              <a:spcPct val="0"/>
            </a:spcBef>
            <a:spcAft>
              <a:spcPct val="15000"/>
            </a:spcAft>
            <a:buChar char="•"/>
          </a:pPr>
          <a:r>
            <a:rPr lang="en-US" sz="1800" kern="1200" dirty="0"/>
            <a:t>Testing with Siri</a:t>
          </a:r>
        </a:p>
      </dsp:txBody>
      <dsp:txXfrm rot="-5400000">
        <a:off x="3325774" y="136464"/>
        <a:ext cx="5874573" cy="700816"/>
      </dsp:txXfrm>
    </dsp:sp>
    <dsp:sp modelId="{9BB68AD3-FE5E-42AB-81A6-93C6FA63E240}">
      <dsp:nvSpPr>
        <dsp:cNvPr id="0" name=""/>
        <dsp:cNvSpPr/>
      </dsp:nvSpPr>
      <dsp:spPr>
        <a:xfrm>
          <a:off x="0" y="1470"/>
          <a:ext cx="3325773" cy="97080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lvl="0" algn="l" defTabSz="1066800">
            <a:lnSpc>
              <a:spcPct val="90000"/>
            </a:lnSpc>
            <a:spcBef>
              <a:spcPct val="0"/>
            </a:spcBef>
            <a:spcAft>
              <a:spcPct val="35000"/>
            </a:spcAft>
          </a:pPr>
          <a:r>
            <a:rPr lang="en-US" sz="2400" kern="1200" dirty="0"/>
            <a:t>Functional Testing</a:t>
          </a:r>
        </a:p>
      </dsp:txBody>
      <dsp:txXfrm>
        <a:off x="47391" y="48861"/>
        <a:ext cx="3230991" cy="876020"/>
      </dsp:txXfrm>
    </dsp:sp>
    <dsp:sp modelId="{6BC2E684-4906-48E0-A84C-FDC5052B4F23}">
      <dsp:nvSpPr>
        <dsp:cNvPr id="0" name=""/>
        <dsp:cNvSpPr/>
      </dsp:nvSpPr>
      <dsp:spPr>
        <a:xfrm rot="5400000">
          <a:off x="5893695" y="-1450027"/>
          <a:ext cx="776642" cy="5912486"/>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en-US" sz="1800" kern="1200" dirty="0"/>
            <a:t>Performance</a:t>
          </a:r>
        </a:p>
        <a:p>
          <a:pPr marL="171450" lvl="1" indent="-171450" algn="l" defTabSz="800100">
            <a:lnSpc>
              <a:spcPct val="90000"/>
            </a:lnSpc>
            <a:spcBef>
              <a:spcPct val="0"/>
            </a:spcBef>
            <a:spcAft>
              <a:spcPct val="15000"/>
            </a:spcAft>
            <a:buChar char="•"/>
          </a:pPr>
          <a:r>
            <a:rPr lang="en-US" sz="1800" kern="1200" dirty="0"/>
            <a:t>Compatibility</a:t>
          </a:r>
        </a:p>
        <a:p>
          <a:pPr marL="171450" lvl="1" indent="-171450" algn="l" defTabSz="800100">
            <a:lnSpc>
              <a:spcPct val="90000"/>
            </a:lnSpc>
            <a:spcBef>
              <a:spcPct val="0"/>
            </a:spcBef>
            <a:spcAft>
              <a:spcPct val="15000"/>
            </a:spcAft>
            <a:buChar char="•"/>
          </a:pPr>
          <a:r>
            <a:rPr lang="en-US" sz="1800" kern="1200" dirty="0"/>
            <a:t>Security</a:t>
          </a:r>
        </a:p>
      </dsp:txBody>
      <dsp:txXfrm rot="-5400000">
        <a:off x="3325774" y="1155807"/>
        <a:ext cx="5874573" cy="700816"/>
      </dsp:txXfrm>
    </dsp:sp>
    <dsp:sp modelId="{D895F72D-DA80-44F1-9192-62EDAB33F1B7}">
      <dsp:nvSpPr>
        <dsp:cNvPr id="0" name=""/>
        <dsp:cNvSpPr/>
      </dsp:nvSpPr>
      <dsp:spPr>
        <a:xfrm>
          <a:off x="0" y="1020814"/>
          <a:ext cx="3325773" cy="97080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lvl="0" algn="l" defTabSz="1066800">
            <a:lnSpc>
              <a:spcPct val="90000"/>
            </a:lnSpc>
            <a:spcBef>
              <a:spcPct val="0"/>
            </a:spcBef>
            <a:spcAft>
              <a:spcPct val="35000"/>
            </a:spcAft>
          </a:pPr>
          <a:r>
            <a:rPr lang="en-US" sz="2400" kern="1200" dirty="0"/>
            <a:t>Non-functional Testing</a:t>
          </a:r>
        </a:p>
      </dsp:txBody>
      <dsp:txXfrm>
        <a:off x="47391" y="1068205"/>
        <a:ext cx="3230991" cy="876020"/>
      </dsp:txXfrm>
    </dsp:sp>
    <dsp:sp modelId="{D6024833-E0B5-46F1-A7D6-6B8C6184A448}">
      <dsp:nvSpPr>
        <dsp:cNvPr id="0" name=""/>
        <dsp:cNvSpPr/>
      </dsp:nvSpPr>
      <dsp:spPr>
        <a:xfrm rot="5400000">
          <a:off x="5893695" y="-430684"/>
          <a:ext cx="776642" cy="5912486"/>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en-US" sz="1800" kern="1200" dirty="0"/>
            <a:t>Code conventions</a:t>
          </a:r>
        </a:p>
        <a:p>
          <a:pPr marL="171450" lvl="1" indent="-171450" algn="l" defTabSz="800100">
            <a:lnSpc>
              <a:spcPct val="90000"/>
            </a:lnSpc>
            <a:spcBef>
              <a:spcPct val="0"/>
            </a:spcBef>
            <a:spcAft>
              <a:spcPct val="15000"/>
            </a:spcAft>
            <a:buChar char="•"/>
          </a:pPr>
          <a:r>
            <a:rPr lang="en-US" sz="1800" kern="1200" dirty="0"/>
            <a:t>Naming Conventions</a:t>
          </a:r>
        </a:p>
      </dsp:txBody>
      <dsp:txXfrm rot="-5400000">
        <a:off x="3325774" y="2175150"/>
        <a:ext cx="5874573" cy="700816"/>
      </dsp:txXfrm>
    </dsp:sp>
    <dsp:sp modelId="{FB22492A-160C-4412-B54C-7978F888A244}">
      <dsp:nvSpPr>
        <dsp:cNvPr id="0" name=""/>
        <dsp:cNvSpPr/>
      </dsp:nvSpPr>
      <dsp:spPr>
        <a:xfrm>
          <a:off x="0" y="2040157"/>
          <a:ext cx="3325773" cy="97080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lvl="0" algn="l" defTabSz="1066800">
            <a:lnSpc>
              <a:spcPct val="90000"/>
            </a:lnSpc>
            <a:spcBef>
              <a:spcPct val="0"/>
            </a:spcBef>
            <a:spcAft>
              <a:spcPct val="35000"/>
            </a:spcAft>
          </a:pPr>
          <a:r>
            <a:rPr lang="en-US" sz="2400" kern="1200" dirty="0"/>
            <a:t>Code Quality</a:t>
          </a:r>
        </a:p>
      </dsp:txBody>
      <dsp:txXfrm>
        <a:off x="47391" y="2087548"/>
        <a:ext cx="3230991" cy="87602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DFCBA19-CB96-6047-95E3-6C1EFF9FE1B0}">
      <dsp:nvSpPr>
        <dsp:cNvPr id="0" name=""/>
        <dsp:cNvSpPr/>
      </dsp:nvSpPr>
      <dsp:spPr>
        <a:xfrm>
          <a:off x="46" y="567698"/>
          <a:ext cx="4435898" cy="761166"/>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7584" tIns="130048" rIns="227584" bIns="130048" numCol="1" spcCol="1270" anchor="ctr" anchorCtr="0">
          <a:noAutofit/>
        </a:bodyPr>
        <a:lstStyle/>
        <a:p>
          <a:pPr lvl="0" algn="ctr" defTabSz="1422400">
            <a:lnSpc>
              <a:spcPct val="90000"/>
            </a:lnSpc>
            <a:spcBef>
              <a:spcPct val="0"/>
            </a:spcBef>
            <a:spcAft>
              <a:spcPct val="35000"/>
            </a:spcAft>
          </a:pPr>
          <a:r>
            <a:rPr lang="en-US" sz="3200" b="1" i="0" kern="1200" smtClean="0">
              <a:latin typeface="Helvetica Neue Condensed" charset="0"/>
              <a:ea typeface="Helvetica Neue Condensed" charset="0"/>
              <a:cs typeface="Helvetica Neue Condensed" charset="0"/>
            </a:rPr>
            <a:t>Achievements</a:t>
          </a:r>
          <a:endParaRPr lang="en-US" sz="4400" b="1" i="0" kern="1200" dirty="0">
            <a:latin typeface="Helvetica Neue Condensed" charset="0"/>
            <a:ea typeface="Helvetica Neue Condensed" charset="0"/>
            <a:cs typeface="Helvetica Neue Condensed" charset="0"/>
          </a:endParaRPr>
        </a:p>
      </dsp:txBody>
      <dsp:txXfrm>
        <a:off x="46" y="567698"/>
        <a:ext cx="4435898" cy="761166"/>
      </dsp:txXfrm>
    </dsp:sp>
    <dsp:sp modelId="{075D174B-272E-0C48-B06A-48642EF3C6C8}">
      <dsp:nvSpPr>
        <dsp:cNvPr id="0" name=""/>
        <dsp:cNvSpPr/>
      </dsp:nvSpPr>
      <dsp:spPr>
        <a:xfrm>
          <a:off x="46" y="1359872"/>
          <a:ext cx="4435898" cy="181024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en-US" sz="2000" b="0" i="0" kern="1200" dirty="0">
              <a:latin typeface="Helvetica Neue Medium" charset="0"/>
              <a:ea typeface="Helvetica Neue Medium" charset="0"/>
              <a:cs typeface="Helvetica Neue Medium" charset="0"/>
            </a:rPr>
            <a:t>80 % Success cases</a:t>
          </a:r>
        </a:p>
        <a:p>
          <a:pPr marL="228600" lvl="1" indent="-228600" algn="l" defTabSz="889000">
            <a:lnSpc>
              <a:spcPct val="90000"/>
            </a:lnSpc>
            <a:spcBef>
              <a:spcPct val="0"/>
            </a:spcBef>
            <a:spcAft>
              <a:spcPct val="15000"/>
            </a:spcAft>
            <a:buChar char="•"/>
          </a:pPr>
          <a:r>
            <a:rPr lang="en-US" sz="2000" b="0" i="0" kern="1200" dirty="0">
              <a:latin typeface="Helvetica Neue Medium" charset="0"/>
              <a:ea typeface="Helvetica Neue Medium" charset="0"/>
              <a:cs typeface="Helvetica Neue Medium" charset="0"/>
            </a:rPr>
            <a:t>Unit Testing</a:t>
          </a:r>
        </a:p>
        <a:p>
          <a:pPr marL="228600" lvl="1" indent="-228600" algn="l" defTabSz="889000">
            <a:lnSpc>
              <a:spcPct val="90000"/>
            </a:lnSpc>
            <a:spcBef>
              <a:spcPct val="0"/>
            </a:spcBef>
            <a:spcAft>
              <a:spcPct val="15000"/>
            </a:spcAft>
            <a:buChar char="•"/>
          </a:pPr>
          <a:r>
            <a:rPr lang="en-US" sz="2000" b="0" i="0" kern="1200" dirty="0">
              <a:latin typeface="Helvetica Neue Medium" charset="0"/>
              <a:ea typeface="Helvetica Neue Medium" charset="0"/>
              <a:cs typeface="Helvetica Neue Medium" charset="0"/>
            </a:rPr>
            <a:t>Code Quality</a:t>
          </a:r>
        </a:p>
      </dsp:txBody>
      <dsp:txXfrm>
        <a:off x="46" y="1359872"/>
        <a:ext cx="4435898" cy="1810240"/>
      </dsp:txXfrm>
    </dsp:sp>
    <dsp:sp modelId="{008C2130-CFDB-2044-8ADC-1C4FB6C53530}">
      <dsp:nvSpPr>
        <dsp:cNvPr id="0" name=""/>
        <dsp:cNvSpPr/>
      </dsp:nvSpPr>
      <dsp:spPr>
        <a:xfrm>
          <a:off x="5056970" y="567698"/>
          <a:ext cx="4435898" cy="761166"/>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6032" tIns="146304" rIns="256032" bIns="146304" numCol="1" spcCol="1270" anchor="ctr" anchorCtr="0">
          <a:noAutofit/>
        </a:bodyPr>
        <a:lstStyle/>
        <a:p>
          <a:pPr lvl="0" algn="ctr" defTabSz="1600200">
            <a:lnSpc>
              <a:spcPct val="90000"/>
            </a:lnSpc>
            <a:spcBef>
              <a:spcPct val="0"/>
            </a:spcBef>
            <a:spcAft>
              <a:spcPct val="35000"/>
            </a:spcAft>
          </a:pPr>
          <a:r>
            <a:rPr lang="en-US" sz="3600" b="1" i="0" kern="1200" dirty="0">
              <a:latin typeface="Helvetica Neue Condensed" charset="0"/>
              <a:ea typeface="Helvetica Neue Condensed" charset="0"/>
              <a:cs typeface="Helvetica Neue Condensed" charset="0"/>
            </a:rPr>
            <a:t>Difficulties</a:t>
          </a:r>
          <a:endParaRPr lang="en-US" sz="4800" b="1" i="0" kern="1200" dirty="0">
            <a:latin typeface="Helvetica Neue Condensed" charset="0"/>
            <a:ea typeface="Helvetica Neue Condensed" charset="0"/>
            <a:cs typeface="Helvetica Neue Condensed" charset="0"/>
          </a:endParaRPr>
        </a:p>
      </dsp:txBody>
      <dsp:txXfrm>
        <a:off x="5056970" y="567698"/>
        <a:ext cx="4435898" cy="761166"/>
      </dsp:txXfrm>
    </dsp:sp>
    <dsp:sp modelId="{5637CBF4-7A55-394D-93ED-13B6C022B9F0}">
      <dsp:nvSpPr>
        <dsp:cNvPr id="0" name=""/>
        <dsp:cNvSpPr/>
      </dsp:nvSpPr>
      <dsp:spPr>
        <a:xfrm>
          <a:off x="5056970" y="1359872"/>
          <a:ext cx="4435898" cy="181024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en-US" sz="2000" b="0" i="0" kern="1200" dirty="0">
              <a:latin typeface="Helvetica Neue Medium" charset="0"/>
              <a:ea typeface="Helvetica Neue Medium" charset="0"/>
              <a:cs typeface="Helvetica Neue Medium" charset="0"/>
            </a:rPr>
            <a:t>Environment</a:t>
          </a:r>
        </a:p>
        <a:p>
          <a:pPr marL="228600" lvl="1" indent="-228600" algn="l" defTabSz="889000">
            <a:lnSpc>
              <a:spcPct val="90000"/>
            </a:lnSpc>
            <a:spcBef>
              <a:spcPct val="0"/>
            </a:spcBef>
            <a:spcAft>
              <a:spcPct val="15000"/>
            </a:spcAft>
            <a:buChar char="•"/>
          </a:pPr>
          <a:r>
            <a:rPr lang="en-US" sz="2000" b="0" i="0" kern="1200" dirty="0">
              <a:latin typeface="Helvetica Neue Medium" charset="0"/>
              <a:ea typeface="Helvetica Neue Medium" charset="0"/>
              <a:cs typeface="Helvetica Neue Medium" charset="0"/>
            </a:rPr>
            <a:t>Time </a:t>
          </a:r>
        </a:p>
        <a:p>
          <a:pPr marL="228600" lvl="1" indent="-228600" algn="l" defTabSz="889000">
            <a:lnSpc>
              <a:spcPct val="90000"/>
            </a:lnSpc>
            <a:spcBef>
              <a:spcPct val="0"/>
            </a:spcBef>
            <a:spcAft>
              <a:spcPct val="15000"/>
            </a:spcAft>
            <a:buChar char="•"/>
          </a:pPr>
          <a:r>
            <a:rPr lang="en-US" sz="2000" b="0" i="0" kern="1200" dirty="0">
              <a:latin typeface="Helvetica Neue Medium" charset="0"/>
              <a:ea typeface="Helvetica Neue Medium" charset="0"/>
              <a:cs typeface="Helvetica Neue Medium" charset="0"/>
            </a:rPr>
            <a:t>Domain knowledge</a:t>
          </a:r>
        </a:p>
        <a:p>
          <a:pPr marL="228600" lvl="1" indent="-228600" algn="l" defTabSz="889000">
            <a:lnSpc>
              <a:spcPct val="90000"/>
            </a:lnSpc>
            <a:spcBef>
              <a:spcPct val="0"/>
            </a:spcBef>
            <a:spcAft>
              <a:spcPct val="15000"/>
            </a:spcAft>
            <a:buChar char="•"/>
          </a:pPr>
          <a:r>
            <a:rPr lang="en-US" sz="2000" b="0" i="0" kern="1200" dirty="0" smtClean="0">
              <a:latin typeface="Helvetica Neue Medium" charset="0"/>
              <a:ea typeface="Helvetica Neue Medium" charset="0"/>
              <a:cs typeface="Helvetica Neue Medium" charset="0"/>
            </a:rPr>
            <a:t>Performance test</a:t>
          </a:r>
          <a:endParaRPr lang="en-US" sz="2000" b="0" i="0" kern="1200" dirty="0">
            <a:latin typeface="Helvetica Neue Medium" charset="0"/>
            <a:ea typeface="Helvetica Neue Medium" charset="0"/>
            <a:cs typeface="Helvetica Neue Medium" charset="0"/>
          </a:endParaRPr>
        </a:p>
      </dsp:txBody>
      <dsp:txXfrm>
        <a:off x="5056970" y="1359872"/>
        <a:ext cx="4435898" cy="1810240"/>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عنصر نائب للرأس 1"/>
          <p:cNvSpPr>
            <a:spLocks noGrp="1"/>
          </p:cNvSpPr>
          <p:nvPr>
            <p:ph type="hdr" sz="quarter"/>
          </p:nvPr>
        </p:nvSpPr>
        <p:spPr>
          <a:xfrm>
            <a:off x="3886200" y="0"/>
            <a:ext cx="2971800" cy="457200"/>
          </a:xfrm>
          <a:prstGeom prst="rect">
            <a:avLst/>
          </a:prstGeom>
        </p:spPr>
        <p:txBody>
          <a:bodyPr vert="horz" lIns="91440" tIns="45720" rIns="91440" bIns="45720" rtlCol="1"/>
          <a:lstStyle>
            <a:lvl1pPr algn="r">
              <a:defRPr sz="1200"/>
            </a:lvl1pPr>
          </a:lstStyle>
          <a:p>
            <a:endParaRPr lang="ar-SA"/>
          </a:p>
        </p:txBody>
      </p:sp>
      <p:sp>
        <p:nvSpPr>
          <p:cNvPr id="3" name="عنصر نائب للتاريخ 2"/>
          <p:cNvSpPr>
            <a:spLocks noGrp="1"/>
          </p:cNvSpPr>
          <p:nvPr>
            <p:ph type="dt" sz="quarter" idx="1"/>
          </p:nvPr>
        </p:nvSpPr>
        <p:spPr>
          <a:xfrm>
            <a:off x="1588" y="0"/>
            <a:ext cx="2971800" cy="457200"/>
          </a:xfrm>
          <a:prstGeom prst="rect">
            <a:avLst/>
          </a:prstGeom>
        </p:spPr>
        <p:txBody>
          <a:bodyPr vert="horz" lIns="91440" tIns="45720" rIns="91440" bIns="45720" rtlCol="1"/>
          <a:lstStyle>
            <a:lvl1pPr algn="l">
              <a:defRPr sz="1200"/>
            </a:lvl1pPr>
          </a:lstStyle>
          <a:p>
            <a:fld id="{F76B3406-BCE9-4240-AF8C-4B73BDD05F46}" type="datetimeFigureOut">
              <a:rPr lang="ar-SA" smtClean="0"/>
              <a:t>19 ربيع الثاني، 1441</a:t>
            </a:fld>
            <a:endParaRPr lang="ar-SA"/>
          </a:p>
        </p:txBody>
      </p:sp>
      <p:sp>
        <p:nvSpPr>
          <p:cNvPr id="4" name="عنصر نائب للتذييل 3"/>
          <p:cNvSpPr>
            <a:spLocks noGrp="1"/>
          </p:cNvSpPr>
          <p:nvPr>
            <p:ph type="ftr" sz="quarter" idx="2"/>
          </p:nvPr>
        </p:nvSpPr>
        <p:spPr>
          <a:xfrm>
            <a:off x="3886200" y="8685213"/>
            <a:ext cx="2971800" cy="457200"/>
          </a:xfrm>
          <a:prstGeom prst="rect">
            <a:avLst/>
          </a:prstGeom>
        </p:spPr>
        <p:txBody>
          <a:bodyPr vert="horz" lIns="91440" tIns="45720" rIns="91440" bIns="45720" rtlCol="1" anchor="b"/>
          <a:lstStyle>
            <a:lvl1pPr algn="r">
              <a:defRPr sz="1200"/>
            </a:lvl1pPr>
          </a:lstStyle>
          <a:p>
            <a:endParaRPr lang="ar-SA"/>
          </a:p>
        </p:txBody>
      </p:sp>
      <p:sp>
        <p:nvSpPr>
          <p:cNvPr id="5" name="عنصر نائب لرقم الشريحة 4"/>
          <p:cNvSpPr>
            <a:spLocks noGrp="1"/>
          </p:cNvSpPr>
          <p:nvPr>
            <p:ph type="sldNum" sz="quarter" idx="3"/>
          </p:nvPr>
        </p:nvSpPr>
        <p:spPr>
          <a:xfrm>
            <a:off x="1588" y="8685213"/>
            <a:ext cx="2971800" cy="457200"/>
          </a:xfrm>
          <a:prstGeom prst="rect">
            <a:avLst/>
          </a:prstGeom>
        </p:spPr>
        <p:txBody>
          <a:bodyPr vert="horz" lIns="91440" tIns="45720" rIns="91440" bIns="45720" rtlCol="1" anchor="b"/>
          <a:lstStyle>
            <a:lvl1pPr algn="l">
              <a:defRPr sz="1200"/>
            </a:lvl1pPr>
          </a:lstStyle>
          <a:p>
            <a:fld id="{95902F54-FD7A-428B-8381-ADE936105B6D}" type="slidenum">
              <a:rPr lang="ar-SA" smtClean="0"/>
              <a:t>‹#›</a:t>
            </a:fld>
            <a:endParaRPr lang="ar-SA"/>
          </a:p>
        </p:txBody>
      </p:sp>
    </p:spTree>
    <p:extLst>
      <p:ext uri="{BB962C8B-B14F-4D97-AF65-F5344CB8AC3E}">
        <p14:creationId xmlns:p14="http://schemas.microsoft.com/office/powerpoint/2010/main" val="1422309764"/>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640A133-3361-964A-8C55-755F5E466A34}" type="datetimeFigureOut">
              <a:rPr lang="en-US" smtClean="0"/>
              <a:t>12/16/19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21F3209-4883-0640-954E-B38F02BD19DD}" type="slidenum">
              <a:rPr lang="en-US" smtClean="0"/>
              <a:t>‹#›</a:t>
            </a:fld>
            <a:endParaRPr lang="en-US"/>
          </a:p>
        </p:txBody>
      </p:sp>
    </p:spTree>
    <p:extLst>
      <p:ext uri="{BB962C8B-B14F-4D97-AF65-F5344CB8AC3E}">
        <p14:creationId xmlns:p14="http://schemas.microsoft.com/office/powerpoint/2010/main" val="636022474"/>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2</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7743740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21</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3120634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22</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4512463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23</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5539499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24</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1021111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quality assurance we followed</a:t>
            </a:r>
            <a:r>
              <a:rPr lang="en-US" baseline="0" dirty="0"/>
              <a:t> different-different approaches such as “functional testing”, “non functional testing” also we ensured the code quality. </a:t>
            </a:r>
          </a:p>
          <a:p>
            <a:r>
              <a:rPr lang="en-US" baseline="0" dirty="0"/>
              <a:t>For functional testing we have written “unit testing” code and also tested “Siri” with the commands</a:t>
            </a:r>
          </a:p>
          <a:p>
            <a:r>
              <a:rPr lang="en-US" baseline="0" dirty="0"/>
              <a:t>For non-functional testing we tested the performance of our JD Driver apps, checked the compatibility of the application and also security testing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And also we followed the apple guidelines for the </a:t>
            </a:r>
            <a:r>
              <a:rPr lang="en-US" sz="1200" dirty="0"/>
              <a:t>Code convention and naming conventions.</a:t>
            </a:r>
            <a:r>
              <a:rPr lang="en-US" sz="1200" baseline="0" dirty="0"/>
              <a:t> </a:t>
            </a:r>
            <a:endParaRPr lang="en-US" sz="1200" dirty="0"/>
          </a:p>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25</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7670933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Speech: this is the whole JD Driver testing process.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1. Test Data is Our</a:t>
            </a:r>
            <a:r>
              <a:rPr lang="en-US" baseline="0" dirty="0">
                <a:solidFill>
                  <a:schemeClr val="tx1"/>
                </a:solidFill>
              </a:rPr>
              <a:t> input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2. Test Result is out actual output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3. Design</a:t>
            </a:r>
            <a:r>
              <a:rPr lang="en-US" baseline="0" dirty="0">
                <a:solidFill>
                  <a:schemeClr val="tx1"/>
                </a:solidFill>
              </a:rPr>
              <a:t> Test case: it specifies the ‘Input + pre-test state of the software</a:t>
            </a:r>
            <a:r>
              <a:rPr lang="de-DE" baseline="0" dirty="0">
                <a:solidFill>
                  <a:schemeClr val="tx1"/>
                </a:solidFill>
              </a:rPr>
              <a:t>`</a:t>
            </a:r>
            <a:r>
              <a:rPr lang="en-US" baseline="0" dirty="0">
                <a:solidFill>
                  <a:schemeClr val="tx1"/>
                </a:solidFill>
              </a:rPr>
              <a:t> and the expected results of outputs and states.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solidFill>
                  <a:schemeClr val="tx1"/>
                </a:solidFill>
              </a:rPr>
              <a:t>4. Compare Result with test cases: Comparison process</a:t>
            </a:r>
            <a:endParaRPr lang="en-US" dirty="0">
              <a:solidFill>
                <a:schemeClr val="tx1"/>
              </a:solidFill>
            </a:endParaRPr>
          </a:p>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26</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5726404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one of our successful</a:t>
            </a:r>
            <a:r>
              <a:rPr lang="en-US" baseline="0" dirty="0"/>
              <a:t> test case, as an example we will explain one step of this test case.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GB" sz="1200" dirty="0">
                <a:solidFill>
                  <a:schemeClr val="tx1">
                    <a:lumMod val="95000"/>
                    <a:lumOff val="5000"/>
                  </a:schemeClr>
                </a:solidFill>
              </a:rPr>
              <a:t>Such as:</a:t>
            </a:r>
          </a:p>
          <a:p>
            <a:pPr marL="0" marR="0" indent="0" algn="l" defTabSz="914400" rtl="0" eaLnBrk="1" fontAlgn="auto" latinLnBrk="0" hangingPunct="1">
              <a:lnSpc>
                <a:spcPct val="100000"/>
              </a:lnSpc>
              <a:spcBef>
                <a:spcPts val="0"/>
              </a:spcBef>
              <a:spcAft>
                <a:spcPts val="0"/>
              </a:spcAft>
              <a:buClrTx/>
              <a:buSzTx/>
              <a:buFontTx/>
              <a:buNone/>
              <a:tabLst/>
              <a:defRPr/>
            </a:pPr>
            <a:r>
              <a:rPr lang="en-GB" sz="1200" dirty="0">
                <a:solidFill>
                  <a:schemeClr val="tx1">
                    <a:lumMod val="95000"/>
                    <a:lumOff val="5000"/>
                  </a:schemeClr>
                </a:solidFill>
              </a:rPr>
              <a:t>1. Take a field type note</a:t>
            </a:r>
            <a:r>
              <a:rPr lang="de-DE" sz="1200" dirty="0">
                <a:solidFill>
                  <a:schemeClr val="tx1">
                    <a:lumMod val="95000"/>
                    <a:lumOff val="5000"/>
                  </a:schemeClr>
                </a:solidFill>
              </a:rPr>
              <a:t> </a:t>
            </a:r>
          </a:p>
          <a:p>
            <a:r>
              <a:rPr lang="en-US" dirty="0"/>
              <a:t>2. If we ask </a:t>
            </a:r>
            <a:r>
              <a:rPr lang="en-US" dirty="0" err="1"/>
              <a:t>siri</a:t>
            </a:r>
            <a:r>
              <a:rPr lang="en-US" dirty="0"/>
              <a:t> to take a note for field, the </a:t>
            </a:r>
            <a:r>
              <a:rPr lang="en-US" dirty="0" err="1"/>
              <a:t>siri</a:t>
            </a:r>
            <a:r>
              <a:rPr lang="en-US" dirty="0"/>
              <a:t> will</a:t>
            </a:r>
            <a:r>
              <a:rPr lang="en-US" baseline="0" dirty="0"/>
              <a:t> ask of which type field or general? Then based on that data the field note will be saved on JD Driver. </a:t>
            </a:r>
          </a:p>
          <a:p>
            <a:r>
              <a:rPr lang="en-US" baseline="0" dirty="0"/>
              <a:t>3. So it passed our testing criteria. </a:t>
            </a:r>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27</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1599865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total summary of our quality</a:t>
            </a:r>
            <a:r>
              <a:rPr lang="en-US" baseline="0" dirty="0"/>
              <a:t> assurance. Our achievements and difficulties throughout the project.</a:t>
            </a:r>
          </a:p>
          <a:p>
            <a:r>
              <a:rPr lang="en-US" baseline="0" dirty="0"/>
              <a:t>As an achievement, I want to say 80% of our cases were successful and we did unit testing, performance testing and we ensured the code quality.</a:t>
            </a:r>
          </a:p>
          <a:p>
            <a:r>
              <a:rPr lang="en-US" baseline="0" dirty="0"/>
              <a:t>But our success rate could be more if we could overcome the constraints  such as </a:t>
            </a:r>
          </a:p>
          <a:p>
            <a:r>
              <a:rPr lang="en-US" baseline="0" dirty="0"/>
              <a:t>‘environment’,  </a:t>
            </a:r>
            <a:r>
              <a:rPr lang="en-US" baseline="0" dirty="0">
                <a:sym typeface="Wingdings" panose="05000000000000000000" pitchFamily="2" charset="2"/>
              </a:rPr>
              <a:t> we had no environment for testing our solution. Also, apple licensing issues</a:t>
            </a:r>
            <a:endParaRPr lang="en-US" baseline="0" dirty="0"/>
          </a:p>
          <a:p>
            <a:r>
              <a:rPr lang="en-US" baseline="0" dirty="0"/>
              <a:t>for ‘Domain knowledge’  </a:t>
            </a:r>
            <a:r>
              <a:rPr lang="en-US" baseline="0" dirty="0">
                <a:sym typeface="Wingdings" panose="05000000000000000000" pitchFamily="2" charset="2"/>
              </a:rPr>
              <a:t> we all are not that familiar with farming or we didn’t had enough idea about the John Deere business domain</a:t>
            </a:r>
            <a:endParaRPr lang="en-US" baseline="0" dirty="0"/>
          </a:p>
          <a:p>
            <a:endParaRPr lang="en-US" baseline="0" dirty="0"/>
          </a:p>
          <a:p>
            <a:r>
              <a:rPr lang="en-US" baseline="0" dirty="0"/>
              <a:t>and also I would like to say that ‘time’ was a bit of constraints for us. </a:t>
            </a:r>
          </a:p>
          <a:p>
            <a:endParaRPr lang="en-US" baseline="0" dirty="0"/>
          </a:p>
        </p:txBody>
      </p:sp>
      <p:sp>
        <p:nvSpPr>
          <p:cNvPr id="4" name="Slide Number Placeholder 3"/>
          <p:cNvSpPr>
            <a:spLocks noGrp="1"/>
          </p:cNvSpPr>
          <p:nvPr>
            <p:ph type="sldNum" sz="quarter" idx="10"/>
          </p:nvPr>
        </p:nvSpPr>
        <p:spPr/>
        <p:txBody>
          <a:bodyPr/>
          <a:lstStyle/>
          <a:p>
            <a:fld id="{921F3209-4883-0640-954E-B38F02BD19DD}" type="slidenum">
              <a:rPr lang="en-US" smtClean="0"/>
              <a:t>28</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0062977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29</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3106316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30</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25341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sz="1200" b="1" kern="1200" dirty="0" err="1">
                <a:solidFill>
                  <a:schemeClr val="tx1"/>
                </a:solidFill>
                <a:effectLst/>
                <a:latin typeface="+mn-lt"/>
                <a:ea typeface="+mn-ea"/>
                <a:cs typeface="+mn-cs"/>
              </a:rPr>
              <a:t>Issues</a:t>
            </a:r>
            <a:r>
              <a:rPr lang="de-DE" sz="1200" b="1" kern="1200" dirty="0">
                <a:solidFill>
                  <a:schemeClr val="tx1"/>
                </a:solidFill>
                <a:effectLst/>
                <a:latin typeface="+mn-lt"/>
                <a:ea typeface="+mn-ea"/>
                <a:cs typeface="+mn-cs"/>
              </a:rPr>
              <a:t> </a:t>
            </a:r>
            <a:r>
              <a:rPr lang="de-DE" sz="1200" b="1" kern="1200" dirty="0" err="1">
                <a:solidFill>
                  <a:schemeClr val="tx1"/>
                </a:solidFill>
                <a:effectLst/>
                <a:latin typeface="+mn-lt"/>
                <a:ea typeface="+mn-ea"/>
                <a:cs typeface="+mn-cs"/>
              </a:rPr>
              <a:t>Faced</a:t>
            </a:r>
            <a:r>
              <a:rPr lang="de-DE" sz="1200" b="1" kern="1200" dirty="0">
                <a:solidFill>
                  <a:schemeClr val="tx1"/>
                </a:solidFill>
                <a:effectLst/>
                <a:latin typeface="+mn-lt"/>
                <a:ea typeface="+mn-ea"/>
                <a:cs typeface="+mn-cs"/>
              </a:rPr>
              <a:t>:</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Scope of requirements changed a lot</a:t>
            </a:r>
            <a:endParaRPr lang="de-D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Lack of domain experience made it difficult to fully grasp the requirements at the beginning</a:t>
            </a:r>
            <a:endParaRPr lang="de-D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Different team members had different understanding of the requirements and it was difficult to bring everyone on the same page</a:t>
            </a:r>
            <a:endParaRPr lang="de-D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Many functional requirements depended on the technical constraints. Due to the technical unknowns, it was also ambiguous whether some requirements should be considered or not</a:t>
            </a:r>
            <a:endParaRPr lang="de-D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Studying the requirements revealed further unknowns, which were not communicated to the customer during the meeting. The team had to wait till the next meeting to clarify those and it created a delay in the progress of the work</a:t>
            </a:r>
            <a:endParaRPr lang="de-D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Prioritizing the requirements due to time, experience and technical constraints was hard to tackle: internally prioritized list didn’t confirm with the customer’s prioritization. It also caused delay.</a:t>
            </a:r>
          </a:p>
          <a:p>
            <a:pPr marL="0" lvl="0" indent="0">
              <a:buFont typeface="Arial" panose="020B0604020202020204" pitchFamily="34" charset="0"/>
              <a:buNone/>
            </a:pPr>
            <a:endParaRPr lang="de-DE"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21F3209-4883-0640-954E-B38F02BD19DD}" type="slidenum">
              <a:rPr lang="en-US" smtClean="0"/>
              <a:t>3</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16355652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31</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5387550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32</a:t>
            </a:fld>
            <a:endParaRPr lang="en-US"/>
          </a:p>
        </p:txBody>
      </p:sp>
    </p:spTree>
    <p:extLst>
      <p:ext uri="{BB962C8B-B14F-4D97-AF65-F5344CB8AC3E}">
        <p14:creationId xmlns:p14="http://schemas.microsoft.com/office/powerpoint/2010/main" val="65140252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33</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9325568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34</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79658856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35</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75458581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36</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75153376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37</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76294662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40</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98104397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1" indent="-171450" defTabSz="711200">
              <a:lnSpc>
                <a:spcPct val="150000"/>
              </a:lnSpc>
              <a:spcBef>
                <a:spcPct val="0"/>
              </a:spcBef>
              <a:spcAft>
                <a:spcPct val="15000"/>
              </a:spcAft>
              <a:buFontTx/>
              <a:buChar char="••"/>
            </a:pPr>
            <a:r>
              <a:rPr lang="en-US" sz="1400" b="1" dirty="0">
                <a:latin typeface="Helvetica Neue" charset="0"/>
                <a:ea typeface="Helvetica Neue" charset="0"/>
                <a:cs typeface="Helvetica Neue" charset="0"/>
              </a:rPr>
              <a:t>The base view must be used exclusively to draw a map</a:t>
            </a:r>
            <a:r>
              <a:rPr lang="en-US" sz="1400" dirty="0">
                <a:latin typeface="Helvetica Neue" charset="0"/>
                <a:ea typeface="Helvetica Neue" charset="0"/>
                <a:cs typeface="Helvetica Neue" charset="0"/>
              </a:rPr>
              <a:t>. Do not draw windows, alerts, panels, overlays, or user interface elements in the base view.</a:t>
            </a:r>
          </a:p>
          <a:p>
            <a:pPr marL="171450" lvl="1" indent="-171450" defTabSz="711200">
              <a:lnSpc>
                <a:spcPct val="150000"/>
              </a:lnSpc>
              <a:spcBef>
                <a:spcPct val="0"/>
              </a:spcBef>
              <a:spcAft>
                <a:spcPct val="15000"/>
              </a:spcAft>
              <a:buFontTx/>
              <a:buChar char="••"/>
            </a:pPr>
            <a:r>
              <a:rPr lang="en-US" sz="1400" b="1" dirty="0">
                <a:latin typeface="Helvetica Neue" charset="0"/>
                <a:ea typeface="Helvetica Neue" charset="0"/>
                <a:cs typeface="Helvetica Neue" charset="0"/>
              </a:rPr>
              <a:t>Do not instruct the user to perform tasks on iPhone</a:t>
            </a:r>
            <a:r>
              <a:rPr lang="en-US" sz="1400" dirty="0">
                <a:latin typeface="Helvetica Neue" charset="0"/>
                <a:ea typeface="Helvetica Neue" charset="0"/>
                <a:cs typeface="Helvetica Neue" charset="0"/>
              </a:rPr>
              <a:t>. It’s not appropriate to ask the user to manipulate their iPhone while using CarPlay. If there is an error condition, such as a required log in, just inform the user of the error so they can take action when safe. </a:t>
            </a:r>
          </a:p>
          <a:p>
            <a:pPr marL="171450" lvl="1" indent="-171450" defTabSz="711200">
              <a:lnSpc>
                <a:spcPct val="150000"/>
              </a:lnSpc>
              <a:spcBef>
                <a:spcPct val="0"/>
              </a:spcBef>
              <a:spcAft>
                <a:spcPct val="15000"/>
              </a:spcAft>
              <a:buFontTx/>
              <a:buChar char="••"/>
            </a:pPr>
            <a:r>
              <a:rPr lang="en-US" sz="1400" b="1" dirty="0">
                <a:latin typeface="Helvetica Neue" charset="0"/>
                <a:ea typeface="Helvetica Neue" charset="0"/>
                <a:cs typeface="Helvetica Neue" charset="0"/>
              </a:rPr>
              <a:t>Provide a way to enter panning mode</a:t>
            </a:r>
            <a:r>
              <a:rPr lang="en-US" sz="1400" dirty="0">
                <a:latin typeface="Helvetica Neue" charset="0"/>
                <a:ea typeface="Helvetica Neue" charset="0"/>
                <a:cs typeface="Helvetica Neue" charset="0"/>
              </a:rPr>
              <a:t>. If your app supports panning, you must include a button in the map template that allows the user to enter panning mode since drag gestures are not available in all vehicles. Drag gestures must only be used for panning the map. </a:t>
            </a:r>
          </a:p>
          <a:p>
            <a:pPr marL="171450" lvl="1" indent="-171450" defTabSz="711200">
              <a:lnSpc>
                <a:spcPct val="150000"/>
              </a:lnSpc>
              <a:spcBef>
                <a:spcPct val="0"/>
              </a:spcBef>
              <a:spcAft>
                <a:spcPct val="15000"/>
              </a:spcAft>
              <a:buFontTx/>
              <a:buChar char="••"/>
            </a:pPr>
            <a:r>
              <a:rPr lang="en-US" sz="1400" b="1" dirty="0">
                <a:latin typeface="Helvetica Neue" charset="0"/>
                <a:ea typeface="Helvetica Neue" charset="0"/>
                <a:cs typeface="Helvetica Neue" charset="0"/>
              </a:rPr>
              <a:t>Immediately terminate route guidance when requested</a:t>
            </a:r>
            <a:r>
              <a:rPr lang="en-US" sz="1400" dirty="0">
                <a:latin typeface="Helvetica Neue" charset="0"/>
                <a:ea typeface="Helvetica Neue" charset="0"/>
                <a:cs typeface="Helvetica Neue" charset="0"/>
              </a:rPr>
              <a:t>. For example, if the user starts route guidance using the vehicle’s built-in navigation system, your app delegate will receive a cancelation notification and must immediately stop route guidance.</a:t>
            </a:r>
          </a:p>
          <a:p>
            <a:pPr marL="171450" lvl="1" indent="-171450" defTabSz="711200">
              <a:lnSpc>
                <a:spcPct val="150000"/>
              </a:lnSpc>
              <a:spcBef>
                <a:spcPct val="0"/>
              </a:spcBef>
              <a:spcAft>
                <a:spcPct val="15000"/>
              </a:spcAft>
              <a:buFontTx/>
              <a:buChar char="••"/>
            </a:pPr>
            <a:r>
              <a:rPr lang="en-US" sz="1400" b="1" dirty="0">
                <a:latin typeface="Helvetica Neue" charset="0"/>
                <a:ea typeface="Helvetica Neue" charset="0"/>
                <a:cs typeface="Helvetica Neue" charset="0"/>
              </a:rPr>
              <a:t>Supported countries</a:t>
            </a:r>
            <a:r>
              <a:rPr lang="en-US" sz="1400" dirty="0">
                <a:latin typeface="Helvetica Neue" charset="0"/>
                <a:ea typeface="Helvetica Neue" charset="0"/>
                <a:cs typeface="Helvetica Neue" charset="0"/>
              </a:rPr>
              <a:t>. Ensure that your map is appropriate in each supported country.</a:t>
            </a:r>
            <a:endParaRPr lang="de-DE" sz="1400" dirty="0">
              <a:latin typeface="Helvetica Neue" charset="0"/>
              <a:ea typeface="Helvetica Neue" charset="0"/>
              <a:cs typeface="Helvetica Neue" charset="0"/>
            </a:endParaRPr>
          </a:p>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46</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68437365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 voice command button on the steering wheel activates Siri, even when CarPlay isn’t visible on the car’s built-in display. Once activated, Siri handles the language processing and semantic analysis needed to turn spoken requests into actionable instructions your app can handle. You’re responsible for defining the tasks your app handles. Your app must validate the information it receives, provide information for Siri to present, and take action. While validating information, if something is missing or unclear, your app can instruct Siri to request confirmation or more information.</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Respond quickly and minimize interaction.</a:t>
            </a:r>
            <a:r>
              <a:rPr lang="en-US" sz="1200" b="0" i="0" kern="1200" dirty="0">
                <a:solidFill>
                  <a:schemeClr val="tx1"/>
                </a:solidFill>
                <a:effectLst/>
                <a:latin typeface="+mn-lt"/>
                <a:ea typeface="+mn-ea"/>
                <a:cs typeface="+mn-cs"/>
              </a:rPr>
              <a:t> People use Siri for convenience, so don't make them wait for a response. Your app should validate information and take action as quickly as possible after receiving a request. When clarification or additional information is needed, present efficient, focused choices that reduce the possibility of additional prompting.</a:t>
            </a:r>
          </a:p>
          <a:p>
            <a:r>
              <a:rPr lang="en-US" sz="1200" b="1" i="0" kern="1200" dirty="0">
                <a:solidFill>
                  <a:schemeClr val="tx1"/>
                </a:solidFill>
                <a:effectLst/>
                <a:latin typeface="+mn-lt"/>
                <a:ea typeface="+mn-ea"/>
                <a:cs typeface="+mn-cs"/>
              </a:rPr>
              <a:t>Increase accuracy with custom vocabulary.</a:t>
            </a:r>
            <a:r>
              <a:rPr lang="en-US" sz="1200" b="0" i="0" kern="1200" dirty="0">
                <a:solidFill>
                  <a:schemeClr val="tx1"/>
                </a:solidFill>
                <a:effectLst/>
                <a:latin typeface="+mn-lt"/>
                <a:ea typeface="+mn-ea"/>
                <a:cs typeface="+mn-cs"/>
              </a:rPr>
              <a:t> Help Siri learn more about the actions your app performs by defining specific terms people might use in requests. These terms should be </a:t>
            </a:r>
            <a:r>
              <a:rPr lang="en-US" sz="1200" b="0" i="0" kern="1200" dirty="0" err="1">
                <a:solidFill>
                  <a:schemeClr val="tx1"/>
                </a:solidFill>
                <a:effectLst/>
                <a:latin typeface="+mn-lt"/>
                <a:ea typeface="+mn-ea"/>
                <a:cs typeface="+mn-cs"/>
              </a:rPr>
              <a:t>nongeneric</a:t>
            </a:r>
            <a:r>
              <a:rPr lang="en-US" sz="1200" b="0" i="0" kern="1200" dirty="0">
                <a:solidFill>
                  <a:schemeClr val="tx1"/>
                </a:solidFill>
                <a:effectLst/>
                <a:latin typeface="+mn-lt"/>
                <a:ea typeface="+mn-ea"/>
                <a:cs typeface="+mn-cs"/>
              </a:rPr>
              <a:t> and unique to your app. Never include other app names, terms that are obviously connected with other apps, inappropriate language, or reserved phrases, such as “Hey Siri.” Note that any terms you define are used by Siri to help resolve requests, but aren’t guaranteed to be recognized.</a:t>
            </a:r>
          </a:p>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47</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4239705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sz="1200" b="1" kern="1200" dirty="0" err="1">
                <a:solidFill>
                  <a:schemeClr val="tx1"/>
                </a:solidFill>
                <a:effectLst/>
                <a:latin typeface="+mn-lt"/>
                <a:ea typeface="+mn-ea"/>
                <a:cs typeface="+mn-cs"/>
              </a:rPr>
              <a:t>Efforts</a:t>
            </a:r>
            <a:r>
              <a:rPr lang="de-DE" sz="1200" b="1" kern="1200" dirty="0">
                <a:solidFill>
                  <a:schemeClr val="tx1"/>
                </a:solidFill>
                <a:effectLst/>
                <a:latin typeface="+mn-lt"/>
                <a:ea typeface="+mn-ea"/>
                <a:cs typeface="+mn-cs"/>
              </a:rPr>
              <a:t> </a:t>
            </a:r>
            <a:r>
              <a:rPr lang="de-DE" sz="1200" b="1" kern="1200" dirty="0" err="1">
                <a:solidFill>
                  <a:schemeClr val="tx1"/>
                </a:solidFill>
                <a:effectLst/>
                <a:latin typeface="+mn-lt"/>
                <a:ea typeface="+mn-ea"/>
                <a:cs typeface="+mn-cs"/>
              </a:rPr>
              <a:t>to</a:t>
            </a:r>
            <a:r>
              <a:rPr lang="de-DE" sz="1200" b="1" kern="1200" dirty="0">
                <a:solidFill>
                  <a:schemeClr val="tx1"/>
                </a:solidFill>
                <a:effectLst/>
                <a:latin typeface="+mn-lt"/>
                <a:ea typeface="+mn-ea"/>
                <a:cs typeface="+mn-cs"/>
              </a:rPr>
              <a:t> </a:t>
            </a:r>
            <a:r>
              <a:rPr lang="de-DE" sz="1200" b="1" kern="1200" dirty="0" err="1">
                <a:solidFill>
                  <a:schemeClr val="tx1"/>
                </a:solidFill>
                <a:effectLst/>
                <a:latin typeface="+mn-lt"/>
                <a:ea typeface="+mn-ea"/>
                <a:cs typeface="+mn-cs"/>
              </a:rPr>
              <a:t>resolve</a:t>
            </a:r>
            <a:r>
              <a:rPr lang="de-DE" sz="1200" b="1" kern="1200" dirty="0">
                <a:solidFill>
                  <a:schemeClr val="tx1"/>
                </a:solidFill>
                <a:effectLst/>
                <a:latin typeface="+mn-lt"/>
                <a:ea typeface="+mn-ea"/>
                <a:cs typeface="+mn-cs"/>
              </a:rPr>
              <a:t>:</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Tried focusing on the requirements we were sure about to get started with the work</a:t>
            </a:r>
            <a:endParaRPr lang="de-D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Scheduled customer meetings and internal meetings to discuss the requirements to check for ambiguities</a:t>
            </a:r>
            <a:endParaRPr lang="de-D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Tried acting out the scenarios to get a real sense of application usage, to get a better idea of the requirements</a:t>
            </a:r>
            <a:endParaRPr lang="de-D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Watched videos regarding farming to better understand the context of problem statement</a:t>
            </a:r>
            <a:endParaRPr lang="de-D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Used simulated environments and different applications to understand the context of application usage</a:t>
            </a:r>
            <a:endParaRPr lang="de-D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Carried the ambiguities to the next customer meeting for clarification</a:t>
            </a:r>
          </a:p>
          <a:p>
            <a:pPr marL="0" lvl="0" indent="0">
              <a:buFont typeface="Arial" panose="020B0604020202020204" pitchFamily="34" charset="0"/>
              <a:buNone/>
            </a:pPr>
            <a:endParaRPr lang="de-DE"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What could have been improved?</a:t>
            </a:r>
            <a:endParaRPr lang="de-DE" sz="1200" b="1"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Communication with the customer could have been regulated, or made more open</a:t>
            </a:r>
            <a:endParaRPr lang="de-D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Technical constraints that were blockers to some requirements should have been communicated early on</a:t>
            </a:r>
            <a:endParaRPr lang="de-D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Prioritization of the requirements could have been done early on with all the constraints considered</a:t>
            </a:r>
            <a:endParaRPr lang="de-D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Scope should have been kept small from the very start considering the constraints</a:t>
            </a:r>
            <a:endParaRPr lang="de-D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People experienced in the context of usage should have been contacted if possible for better understanding</a:t>
            </a:r>
            <a:endParaRPr lang="de-DE"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de-DE"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4</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86980826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48</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724878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sz="1200" b="1" kern="1200" dirty="0" err="1">
                <a:solidFill>
                  <a:schemeClr val="tx1"/>
                </a:solidFill>
                <a:effectLst/>
                <a:latin typeface="+mn-lt"/>
                <a:ea typeface="+mn-ea"/>
                <a:cs typeface="+mn-cs"/>
              </a:rPr>
              <a:t>Efforts</a:t>
            </a:r>
            <a:r>
              <a:rPr lang="de-DE" sz="1200" b="1" kern="1200" dirty="0">
                <a:solidFill>
                  <a:schemeClr val="tx1"/>
                </a:solidFill>
                <a:effectLst/>
                <a:latin typeface="+mn-lt"/>
                <a:ea typeface="+mn-ea"/>
                <a:cs typeface="+mn-cs"/>
              </a:rPr>
              <a:t> </a:t>
            </a:r>
            <a:r>
              <a:rPr lang="de-DE" sz="1200" b="1" kern="1200" dirty="0" err="1">
                <a:solidFill>
                  <a:schemeClr val="tx1"/>
                </a:solidFill>
                <a:effectLst/>
                <a:latin typeface="+mn-lt"/>
                <a:ea typeface="+mn-ea"/>
                <a:cs typeface="+mn-cs"/>
              </a:rPr>
              <a:t>to</a:t>
            </a:r>
            <a:r>
              <a:rPr lang="de-DE" sz="1200" b="1" kern="1200" dirty="0">
                <a:solidFill>
                  <a:schemeClr val="tx1"/>
                </a:solidFill>
                <a:effectLst/>
                <a:latin typeface="+mn-lt"/>
                <a:ea typeface="+mn-ea"/>
                <a:cs typeface="+mn-cs"/>
              </a:rPr>
              <a:t> </a:t>
            </a:r>
            <a:r>
              <a:rPr lang="de-DE" sz="1200" b="1" kern="1200" dirty="0" err="1">
                <a:solidFill>
                  <a:schemeClr val="tx1"/>
                </a:solidFill>
                <a:effectLst/>
                <a:latin typeface="+mn-lt"/>
                <a:ea typeface="+mn-ea"/>
                <a:cs typeface="+mn-cs"/>
              </a:rPr>
              <a:t>resolve</a:t>
            </a:r>
            <a:r>
              <a:rPr lang="de-DE" sz="1200" b="1" kern="1200" dirty="0">
                <a:solidFill>
                  <a:schemeClr val="tx1"/>
                </a:solidFill>
                <a:effectLst/>
                <a:latin typeface="+mn-lt"/>
                <a:ea typeface="+mn-ea"/>
                <a:cs typeface="+mn-cs"/>
              </a:rPr>
              <a:t>:</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Tried focusing on the requirements we were sure about to get started with the work</a:t>
            </a:r>
            <a:endParaRPr lang="de-D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Scheduled customer meetings and internal meetings to discuss the requirements to check for ambiguities</a:t>
            </a:r>
            <a:endParaRPr lang="de-D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Tried acting out the scenarios to get a real sense of application usage, to get a better idea of the requirements</a:t>
            </a:r>
            <a:endParaRPr lang="de-D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Watched videos regarding farming to better understand the context of problem statement</a:t>
            </a:r>
            <a:endParaRPr lang="de-D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Used simulated environments and different applications to understand the context of application usage</a:t>
            </a:r>
            <a:endParaRPr lang="de-D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Carried the ambiguities to the next customer meeting for clarification</a:t>
            </a:r>
          </a:p>
          <a:p>
            <a:pPr marL="0" lvl="0" indent="0">
              <a:buFont typeface="Arial" panose="020B0604020202020204" pitchFamily="34" charset="0"/>
              <a:buNone/>
            </a:pPr>
            <a:endParaRPr lang="de-DE"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What could have been improved?</a:t>
            </a:r>
            <a:endParaRPr lang="de-DE" sz="1200" b="1"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Communication with the customer could have been regulated, or made more open</a:t>
            </a:r>
            <a:endParaRPr lang="de-D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Technical constraints that were blockers to some requirements should have been communicated early on</a:t>
            </a:r>
            <a:endParaRPr lang="de-D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Prioritization of the requirements could have been done early on with all the constraints considered</a:t>
            </a:r>
            <a:endParaRPr lang="de-D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Scope should have been kept small from the very start considering the constraints</a:t>
            </a:r>
            <a:endParaRPr lang="de-D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People experienced in the context of usage should have been contacted if possible for better understanding</a:t>
            </a:r>
            <a:endParaRPr lang="de-DE"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de-DE"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5</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4551733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6</a:t>
            </a:fld>
            <a:endParaRPr lang="en-US"/>
          </a:p>
        </p:txBody>
      </p:sp>
    </p:spTree>
    <p:extLst>
      <p:ext uri="{BB962C8B-B14F-4D97-AF65-F5344CB8AC3E}">
        <p14:creationId xmlns:p14="http://schemas.microsoft.com/office/powerpoint/2010/main" val="10399506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14</a:t>
            </a:fld>
            <a:endParaRPr lang="en-US"/>
          </a:p>
        </p:txBody>
      </p:sp>
    </p:spTree>
    <p:extLst>
      <p:ext uri="{BB962C8B-B14F-4D97-AF65-F5344CB8AC3E}">
        <p14:creationId xmlns:p14="http://schemas.microsoft.com/office/powerpoint/2010/main" val="10212044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18</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1080479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19</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4625576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20</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7211196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r>
              <a:rPr lang="en-US"/>
              <a:t>12.12.2019</a:t>
            </a:r>
          </a:p>
        </p:txBody>
      </p:sp>
      <p:sp>
        <p:nvSpPr>
          <p:cNvPr id="5" name="Footer Placeholder 4"/>
          <p:cNvSpPr>
            <a:spLocks noGrp="1"/>
          </p:cNvSpPr>
          <p:nvPr>
            <p:ph type="ftr" sz="quarter" idx="11"/>
          </p:nvPr>
        </p:nvSpPr>
        <p:spPr/>
        <p:txBody>
          <a:bodyPr/>
          <a:lstStyle/>
          <a:p>
            <a:r>
              <a:rPr lang="en-US"/>
              <a:t>Capstone Project 2019 – IOS team</a:t>
            </a:r>
          </a:p>
        </p:txBody>
      </p:sp>
      <p:sp>
        <p:nvSpPr>
          <p:cNvPr id="6" name="Slide Number Placeholder 5"/>
          <p:cNvSpPr>
            <a:spLocks noGrp="1"/>
          </p:cNvSpPr>
          <p:nvPr>
            <p:ph type="sldNum" sz="quarter" idx="12"/>
          </p:nvPr>
        </p:nvSpPr>
        <p:spPr/>
        <p:txBody>
          <a:bodyPr/>
          <a:lstStyle/>
          <a:p>
            <a:fld id="{887B9A8D-1C57-B84A-A36C-FA5B35E2101E}" type="slidenum">
              <a:rPr lang="en-US" smtClean="0"/>
              <a:t>‹#›</a:t>
            </a:fld>
            <a:endParaRPr lang="en-US"/>
          </a:p>
        </p:txBody>
      </p:sp>
    </p:spTree>
    <p:extLst>
      <p:ext uri="{BB962C8B-B14F-4D97-AF65-F5344CB8AC3E}">
        <p14:creationId xmlns:p14="http://schemas.microsoft.com/office/powerpoint/2010/main" val="5641020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a:t>12.12.2019</a:t>
            </a:r>
          </a:p>
        </p:txBody>
      </p:sp>
      <p:sp>
        <p:nvSpPr>
          <p:cNvPr id="5" name="Footer Placeholder 4"/>
          <p:cNvSpPr>
            <a:spLocks noGrp="1"/>
          </p:cNvSpPr>
          <p:nvPr>
            <p:ph type="ftr" sz="quarter" idx="11"/>
          </p:nvPr>
        </p:nvSpPr>
        <p:spPr/>
        <p:txBody>
          <a:bodyPr/>
          <a:lstStyle/>
          <a:p>
            <a:r>
              <a:rPr lang="en-US"/>
              <a:t>Capstone Project 2019 – IOS team</a:t>
            </a:r>
          </a:p>
        </p:txBody>
      </p:sp>
      <p:sp>
        <p:nvSpPr>
          <p:cNvPr id="6" name="Slide Number Placeholder 5"/>
          <p:cNvSpPr>
            <a:spLocks noGrp="1"/>
          </p:cNvSpPr>
          <p:nvPr>
            <p:ph type="sldNum" sz="quarter" idx="12"/>
          </p:nvPr>
        </p:nvSpPr>
        <p:spPr/>
        <p:txBody>
          <a:bodyPr/>
          <a:lstStyle/>
          <a:p>
            <a:fld id="{887B9A8D-1C57-B84A-A36C-FA5B35E2101E}" type="slidenum">
              <a:rPr lang="en-US" smtClean="0"/>
              <a:t>‹#›</a:t>
            </a:fld>
            <a:endParaRPr lang="en-US"/>
          </a:p>
        </p:txBody>
      </p:sp>
    </p:spTree>
    <p:extLst>
      <p:ext uri="{BB962C8B-B14F-4D97-AF65-F5344CB8AC3E}">
        <p14:creationId xmlns:p14="http://schemas.microsoft.com/office/powerpoint/2010/main" val="18904716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a:t>12.12.2019</a:t>
            </a:r>
          </a:p>
        </p:txBody>
      </p:sp>
      <p:sp>
        <p:nvSpPr>
          <p:cNvPr id="5" name="Footer Placeholder 4"/>
          <p:cNvSpPr>
            <a:spLocks noGrp="1"/>
          </p:cNvSpPr>
          <p:nvPr>
            <p:ph type="ftr" sz="quarter" idx="11"/>
          </p:nvPr>
        </p:nvSpPr>
        <p:spPr/>
        <p:txBody>
          <a:bodyPr/>
          <a:lstStyle/>
          <a:p>
            <a:r>
              <a:rPr lang="en-US"/>
              <a:t>Capstone Project 2019 – IOS team</a:t>
            </a:r>
          </a:p>
        </p:txBody>
      </p:sp>
      <p:sp>
        <p:nvSpPr>
          <p:cNvPr id="6" name="Slide Number Placeholder 5"/>
          <p:cNvSpPr>
            <a:spLocks noGrp="1"/>
          </p:cNvSpPr>
          <p:nvPr>
            <p:ph type="sldNum" sz="quarter" idx="12"/>
          </p:nvPr>
        </p:nvSpPr>
        <p:spPr/>
        <p:txBody>
          <a:bodyPr/>
          <a:lstStyle/>
          <a:p>
            <a:fld id="{887B9A8D-1C57-B84A-A36C-FA5B35E2101E}" type="slidenum">
              <a:rPr lang="en-US" smtClean="0"/>
              <a:t>‹#›</a:t>
            </a:fld>
            <a:endParaRPr lang="en-US"/>
          </a:p>
        </p:txBody>
      </p:sp>
    </p:spTree>
    <p:extLst>
      <p:ext uri="{BB962C8B-B14F-4D97-AF65-F5344CB8AC3E}">
        <p14:creationId xmlns:p14="http://schemas.microsoft.com/office/powerpoint/2010/main" val="11357246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a:t>12.12.2019</a:t>
            </a:r>
          </a:p>
        </p:txBody>
      </p:sp>
      <p:sp>
        <p:nvSpPr>
          <p:cNvPr id="5" name="Footer Placeholder 4"/>
          <p:cNvSpPr>
            <a:spLocks noGrp="1"/>
          </p:cNvSpPr>
          <p:nvPr>
            <p:ph type="ftr" sz="quarter" idx="11"/>
          </p:nvPr>
        </p:nvSpPr>
        <p:spPr/>
        <p:txBody>
          <a:bodyPr/>
          <a:lstStyle/>
          <a:p>
            <a:r>
              <a:rPr lang="en-US"/>
              <a:t>Capstone Project 2019 – IOS team</a:t>
            </a:r>
          </a:p>
        </p:txBody>
      </p:sp>
      <p:sp>
        <p:nvSpPr>
          <p:cNvPr id="6" name="Slide Number Placeholder 5"/>
          <p:cNvSpPr>
            <a:spLocks noGrp="1"/>
          </p:cNvSpPr>
          <p:nvPr>
            <p:ph type="sldNum" sz="quarter" idx="12"/>
          </p:nvPr>
        </p:nvSpPr>
        <p:spPr/>
        <p:txBody>
          <a:bodyPr/>
          <a:lstStyle/>
          <a:p>
            <a:fld id="{887B9A8D-1C57-B84A-A36C-FA5B35E2101E}" type="slidenum">
              <a:rPr lang="en-US" smtClean="0"/>
              <a:t>‹#›</a:t>
            </a:fld>
            <a:endParaRPr lang="en-US"/>
          </a:p>
        </p:txBody>
      </p:sp>
    </p:spTree>
    <p:extLst>
      <p:ext uri="{BB962C8B-B14F-4D97-AF65-F5344CB8AC3E}">
        <p14:creationId xmlns:p14="http://schemas.microsoft.com/office/powerpoint/2010/main" val="18696137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12.12.2019</a:t>
            </a:r>
          </a:p>
        </p:txBody>
      </p:sp>
      <p:sp>
        <p:nvSpPr>
          <p:cNvPr id="5" name="Footer Placeholder 4"/>
          <p:cNvSpPr>
            <a:spLocks noGrp="1"/>
          </p:cNvSpPr>
          <p:nvPr>
            <p:ph type="ftr" sz="quarter" idx="11"/>
          </p:nvPr>
        </p:nvSpPr>
        <p:spPr/>
        <p:txBody>
          <a:bodyPr/>
          <a:lstStyle/>
          <a:p>
            <a:r>
              <a:rPr lang="en-US"/>
              <a:t>Capstone Project 2019 – IOS team</a:t>
            </a:r>
          </a:p>
        </p:txBody>
      </p:sp>
      <p:sp>
        <p:nvSpPr>
          <p:cNvPr id="6" name="Slide Number Placeholder 5"/>
          <p:cNvSpPr>
            <a:spLocks noGrp="1"/>
          </p:cNvSpPr>
          <p:nvPr>
            <p:ph type="sldNum" sz="quarter" idx="12"/>
          </p:nvPr>
        </p:nvSpPr>
        <p:spPr/>
        <p:txBody>
          <a:bodyPr/>
          <a:lstStyle/>
          <a:p>
            <a:fld id="{887B9A8D-1C57-B84A-A36C-FA5B35E2101E}" type="slidenum">
              <a:rPr lang="en-US" smtClean="0"/>
              <a:t>‹#›</a:t>
            </a:fld>
            <a:endParaRPr lang="en-US"/>
          </a:p>
        </p:txBody>
      </p:sp>
    </p:spTree>
    <p:extLst>
      <p:ext uri="{BB962C8B-B14F-4D97-AF65-F5344CB8AC3E}">
        <p14:creationId xmlns:p14="http://schemas.microsoft.com/office/powerpoint/2010/main" val="6182624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r>
              <a:rPr lang="en-US"/>
              <a:t>12.12.2019</a:t>
            </a:r>
          </a:p>
        </p:txBody>
      </p:sp>
      <p:sp>
        <p:nvSpPr>
          <p:cNvPr id="6" name="Footer Placeholder 5"/>
          <p:cNvSpPr>
            <a:spLocks noGrp="1"/>
          </p:cNvSpPr>
          <p:nvPr>
            <p:ph type="ftr" sz="quarter" idx="11"/>
          </p:nvPr>
        </p:nvSpPr>
        <p:spPr/>
        <p:txBody>
          <a:bodyPr/>
          <a:lstStyle/>
          <a:p>
            <a:r>
              <a:rPr lang="en-US"/>
              <a:t>Capstone Project 2019 – IOS team</a:t>
            </a:r>
          </a:p>
        </p:txBody>
      </p:sp>
      <p:sp>
        <p:nvSpPr>
          <p:cNvPr id="7" name="Slide Number Placeholder 6"/>
          <p:cNvSpPr>
            <a:spLocks noGrp="1"/>
          </p:cNvSpPr>
          <p:nvPr>
            <p:ph type="sldNum" sz="quarter" idx="12"/>
          </p:nvPr>
        </p:nvSpPr>
        <p:spPr/>
        <p:txBody>
          <a:bodyPr/>
          <a:lstStyle/>
          <a:p>
            <a:fld id="{887B9A8D-1C57-B84A-A36C-FA5B35E2101E}" type="slidenum">
              <a:rPr lang="en-US" smtClean="0"/>
              <a:t>‹#›</a:t>
            </a:fld>
            <a:endParaRPr lang="en-US"/>
          </a:p>
        </p:txBody>
      </p:sp>
    </p:spTree>
    <p:extLst>
      <p:ext uri="{BB962C8B-B14F-4D97-AF65-F5344CB8AC3E}">
        <p14:creationId xmlns:p14="http://schemas.microsoft.com/office/powerpoint/2010/main" val="1610827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r>
              <a:rPr lang="en-US"/>
              <a:t>12.12.2019</a:t>
            </a:r>
          </a:p>
        </p:txBody>
      </p:sp>
      <p:sp>
        <p:nvSpPr>
          <p:cNvPr id="8" name="Footer Placeholder 7"/>
          <p:cNvSpPr>
            <a:spLocks noGrp="1"/>
          </p:cNvSpPr>
          <p:nvPr>
            <p:ph type="ftr" sz="quarter" idx="11"/>
          </p:nvPr>
        </p:nvSpPr>
        <p:spPr/>
        <p:txBody>
          <a:bodyPr/>
          <a:lstStyle/>
          <a:p>
            <a:r>
              <a:rPr lang="en-US"/>
              <a:t>Capstone Project 2019 – IOS team</a:t>
            </a:r>
          </a:p>
        </p:txBody>
      </p:sp>
      <p:sp>
        <p:nvSpPr>
          <p:cNvPr id="9" name="Slide Number Placeholder 8"/>
          <p:cNvSpPr>
            <a:spLocks noGrp="1"/>
          </p:cNvSpPr>
          <p:nvPr>
            <p:ph type="sldNum" sz="quarter" idx="12"/>
          </p:nvPr>
        </p:nvSpPr>
        <p:spPr/>
        <p:txBody>
          <a:bodyPr/>
          <a:lstStyle/>
          <a:p>
            <a:fld id="{887B9A8D-1C57-B84A-A36C-FA5B35E2101E}" type="slidenum">
              <a:rPr lang="en-US" smtClean="0"/>
              <a:t>‹#›</a:t>
            </a:fld>
            <a:endParaRPr lang="en-US"/>
          </a:p>
        </p:txBody>
      </p:sp>
    </p:spTree>
    <p:extLst>
      <p:ext uri="{BB962C8B-B14F-4D97-AF65-F5344CB8AC3E}">
        <p14:creationId xmlns:p14="http://schemas.microsoft.com/office/powerpoint/2010/main" val="19946526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r>
              <a:rPr lang="en-US"/>
              <a:t>12.12.2019</a:t>
            </a:r>
          </a:p>
        </p:txBody>
      </p:sp>
      <p:sp>
        <p:nvSpPr>
          <p:cNvPr id="4" name="Footer Placeholder 3"/>
          <p:cNvSpPr>
            <a:spLocks noGrp="1"/>
          </p:cNvSpPr>
          <p:nvPr>
            <p:ph type="ftr" sz="quarter" idx="11"/>
          </p:nvPr>
        </p:nvSpPr>
        <p:spPr/>
        <p:txBody>
          <a:bodyPr/>
          <a:lstStyle/>
          <a:p>
            <a:r>
              <a:rPr lang="en-US"/>
              <a:t>Capstone Project 2019 – IOS team</a:t>
            </a:r>
          </a:p>
        </p:txBody>
      </p:sp>
      <p:sp>
        <p:nvSpPr>
          <p:cNvPr id="5" name="Slide Number Placeholder 4"/>
          <p:cNvSpPr>
            <a:spLocks noGrp="1"/>
          </p:cNvSpPr>
          <p:nvPr>
            <p:ph type="sldNum" sz="quarter" idx="12"/>
          </p:nvPr>
        </p:nvSpPr>
        <p:spPr/>
        <p:txBody>
          <a:bodyPr/>
          <a:lstStyle/>
          <a:p>
            <a:fld id="{887B9A8D-1C57-B84A-A36C-FA5B35E2101E}" type="slidenum">
              <a:rPr lang="en-US" smtClean="0"/>
              <a:t>‹#›</a:t>
            </a:fld>
            <a:endParaRPr lang="en-US"/>
          </a:p>
        </p:txBody>
      </p:sp>
    </p:spTree>
    <p:extLst>
      <p:ext uri="{BB962C8B-B14F-4D97-AF65-F5344CB8AC3E}">
        <p14:creationId xmlns:p14="http://schemas.microsoft.com/office/powerpoint/2010/main" val="19070731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12.12.2019</a:t>
            </a:r>
          </a:p>
        </p:txBody>
      </p:sp>
      <p:sp>
        <p:nvSpPr>
          <p:cNvPr id="3" name="Footer Placeholder 2"/>
          <p:cNvSpPr>
            <a:spLocks noGrp="1"/>
          </p:cNvSpPr>
          <p:nvPr>
            <p:ph type="ftr" sz="quarter" idx="11"/>
          </p:nvPr>
        </p:nvSpPr>
        <p:spPr/>
        <p:txBody>
          <a:bodyPr/>
          <a:lstStyle/>
          <a:p>
            <a:r>
              <a:rPr lang="en-US"/>
              <a:t>Capstone Project 2019 – IOS team</a:t>
            </a:r>
          </a:p>
        </p:txBody>
      </p:sp>
      <p:sp>
        <p:nvSpPr>
          <p:cNvPr id="4" name="Slide Number Placeholder 3"/>
          <p:cNvSpPr>
            <a:spLocks noGrp="1"/>
          </p:cNvSpPr>
          <p:nvPr>
            <p:ph type="sldNum" sz="quarter" idx="12"/>
          </p:nvPr>
        </p:nvSpPr>
        <p:spPr/>
        <p:txBody>
          <a:bodyPr/>
          <a:lstStyle/>
          <a:p>
            <a:fld id="{887B9A8D-1C57-B84A-A36C-FA5B35E2101E}" type="slidenum">
              <a:rPr lang="en-US" smtClean="0"/>
              <a:t>‹#›</a:t>
            </a:fld>
            <a:endParaRPr lang="en-US"/>
          </a:p>
        </p:txBody>
      </p:sp>
    </p:spTree>
    <p:extLst>
      <p:ext uri="{BB962C8B-B14F-4D97-AF65-F5344CB8AC3E}">
        <p14:creationId xmlns:p14="http://schemas.microsoft.com/office/powerpoint/2010/main" val="9851854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12.12.2019</a:t>
            </a:r>
          </a:p>
        </p:txBody>
      </p:sp>
      <p:sp>
        <p:nvSpPr>
          <p:cNvPr id="6" name="Footer Placeholder 5"/>
          <p:cNvSpPr>
            <a:spLocks noGrp="1"/>
          </p:cNvSpPr>
          <p:nvPr>
            <p:ph type="ftr" sz="quarter" idx="11"/>
          </p:nvPr>
        </p:nvSpPr>
        <p:spPr/>
        <p:txBody>
          <a:bodyPr/>
          <a:lstStyle/>
          <a:p>
            <a:r>
              <a:rPr lang="en-US"/>
              <a:t>Capstone Project 2019 – IOS team</a:t>
            </a:r>
          </a:p>
        </p:txBody>
      </p:sp>
      <p:sp>
        <p:nvSpPr>
          <p:cNvPr id="7" name="Slide Number Placeholder 6"/>
          <p:cNvSpPr>
            <a:spLocks noGrp="1"/>
          </p:cNvSpPr>
          <p:nvPr>
            <p:ph type="sldNum" sz="quarter" idx="12"/>
          </p:nvPr>
        </p:nvSpPr>
        <p:spPr/>
        <p:txBody>
          <a:bodyPr/>
          <a:lstStyle/>
          <a:p>
            <a:fld id="{887B9A8D-1C57-B84A-A36C-FA5B35E2101E}" type="slidenum">
              <a:rPr lang="en-US" smtClean="0"/>
              <a:t>‹#›</a:t>
            </a:fld>
            <a:endParaRPr lang="en-US"/>
          </a:p>
        </p:txBody>
      </p:sp>
    </p:spTree>
    <p:extLst>
      <p:ext uri="{BB962C8B-B14F-4D97-AF65-F5344CB8AC3E}">
        <p14:creationId xmlns:p14="http://schemas.microsoft.com/office/powerpoint/2010/main" val="9129733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12.12.2019</a:t>
            </a:r>
          </a:p>
        </p:txBody>
      </p:sp>
      <p:sp>
        <p:nvSpPr>
          <p:cNvPr id="6" name="Footer Placeholder 5"/>
          <p:cNvSpPr>
            <a:spLocks noGrp="1"/>
          </p:cNvSpPr>
          <p:nvPr>
            <p:ph type="ftr" sz="quarter" idx="11"/>
          </p:nvPr>
        </p:nvSpPr>
        <p:spPr/>
        <p:txBody>
          <a:bodyPr/>
          <a:lstStyle/>
          <a:p>
            <a:r>
              <a:rPr lang="en-US"/>
              <a:t>Capstone Project 2019 – IOS team</a:t>
            </a:r>
          </a:p>
        </p:txBody>
      </p:sp>
      <p:sp>
        <p:nvSpPr>
          <p:cNvPr id="7" name="Slide Number Placeholder 6"/>
          <p:cNvSpPr>
            <a:spLocks noGrp="1"/>
          </p:cNvSpPr>
          <p:nvPr>
            <p:ph type="sldNum" sz="quarter" idx="12"/>
          </p:nvPr>
        </p:nvSpPr>
        <p:spPr/>
        <p:txBody>
          <a:bodyPr/>
          <a:lstStyle/>
          <a:p>
            <a:fld id="{887B9A8D-1C57-B84A-A36C-FA5B35E2101E}" type="slidenum">
              <a:rPr lang="en-US" smtClean="0"/>
              <a:t>‹#›</a:t>
            </a:fld>
            <a:endParaRPr lang="en-US"/>
          </a:p>
        </p:txBody>
      </p:sp>
    </p:spTree>
    <p:extLst>
      <p:ext uri="{BB962C8B-B14F-4D97-AF65-F5344CB8AC3E}">
        <p14:creationId xmlns:p14="http://schemas.microsoft.com/office/powerpoint/2010/main" val="573175143"/>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12.12.2019</a:t>
            </a: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Capstone Project 2019 – IOS team</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87B9A8D-1C57-B84A-A36C-FA5B35E2101E}" type="slidenum">
              <a:rPr lang="en-US" smtClean="0"/>
              <a:t>‹#›</a:t>
            </a:fld>
            <a:endParaRPr lang="en-US"/>
          </a:p>
        </p:txBody>
      </p:sp>
    </p:spTree>
    <p:extLst>
      <p:ext uri="{BB962C8B-B14F-4D97-AF65-F5344CB8AC3E}">
        <p14:creationId xmlns:p14="http://schemas.microsoft.com/office/powerpoint/2010/main" val="12218006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iff"/><Relationship Id="rId4" Type="http://schemas.openxmlformats.org/officeDocument/2006/relationships/image" Target="../media/image3.tiff"/><Relationship Id="rId1" Type="http://schemas.openxmlformats.org/officeDocument/2006/relationships/slideLayout" Target="../slideLayouts/slideLayout7.xml"/><Relationship Id="rId2" Type="http://schemas.openxmlformats.org/officeDocument/2006/relationships/image" Target="../media/image1.tif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 Id="rId3" Type="http://schemas.openxmlformats.org/officeDocument/2006/relationships/image" Target="../media/image4.tiff"/></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3.svg"/><Relationship Id="rId5" Type="http://schemas.openxmlformats.org/officeDocument/2006/relationships/image" Target="../media/image16.png"/><Relationship Id="rId6" Type="http://schemas.openxmlformats.org/officeDocument/2006/relationships/image" Target="../media/image17.png"/><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tif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tif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jpeg"/><Relationship Id="rId3" Type="http://schemas.openxmlformats.org/officeDocument/2006/relationships/image" Target="../media/image1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5" Type="http://schemas.openxmlformats.org/officeDocument/2006/relationships/image" Target="../media/image23.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diagramData" Target="../diagrams/data1.xml"/><Relationship Id="rId5" Type="http://schemas.openxmlformats.org/officeDocument/2006/relationships/diagramLayout" Target="../diagrams/layout1.xml"/><Relationship Id="rId6" Type="http://schemas.openxmlformats.org/officeDocument/2006/relationships/diagramQuickStyle" Target="../diagrams/quickStyle1.xml"/><Relationship Id="rId7" Type="http://schemas.openxmlformats.org/officeDocument/2006/relationships/diagramColors" Target="../diagrams/colors1.xml"/><Relationship Id="rId8"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diagramData" Target="../diagrams/data2.xml"/><Relationship Id="rId5" Type="http://schemas.openxmlformats.org/officeDocument/2006/relationships/diagramLayout" Target="../diagrams/layout2.xml"/><Relationship Id="rId6" Type="http://schemas.openxmlformats.org/officeDocument/2006/relationships/diagramQuickStyle" Target="../diagrams/quickStyle2.xml"/><Relationship Id="rId7" Type="http://schemas.openxmlformats.org/officeDocument/2006/relationships/diagramColors" Target="../diagrams/colors2.xml"/><Relationship Id="rId8" Type="http://schemas.microsoft.com/office/2007/relationships/diagramDrawing" Target="../diagrams/drawing2.xml"/><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diagramData" Target="../diagrams/data3.xml"/><Relationship Id="rId5" Type="http://schemas.openxmlformats.org/officeDocument/2006/relationships/diagramLayout" Target="../diagrams/layout3.xml"/><Relationship Id="rId6" Type="http://schemas.openxmlformats.org/officeDocument/2006/relationships/diagramQuickStyle" Target="../diagrams/quickStyle3.xml"/><Relationship Id="rId7" Type="http://schemas.openxmlformats.org/officeDocument/2006/relationships/diagramColors" Target="../diagrams/colors3.xml"/><Relationship Id="rId8" Type="http://schemas.microsoft.com/office/2007/relationships/diagramDrawing" Target="../diagrams/drawing3.xml"/><Relationship Id="rId9" Type="http://schemas.openxmlformats.org/officeDocument/2006/relationships/image" Target="../media/image24.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diagramData" Target="../diagrams/data4.xml"/><Relationship Id="rId5" Type="http://schemas.openxmlformats.org/officeDocument/2006/relationships/diagramLayout" Target="../diagrams/layout4.xml"/><Relationship Id="rId6" Type="http://schemas.openxmlformats.org/officeDocument/2006/relationships/diagramQuickStyle" Target="../diagrams/quickStyle4.xml"/><Relationship Id="rId7" Type="http://schemas.openxmlformats.org/officeDocument/2006/relationships/diagramColors" Target="../diagrams/colors4.xml"/><Relationship Id="rId8" Type="http://schemas.microsoft.com/office/2007/relationships/diagramDrawing" Target="../diagrams/drawing4.xml"/><Relationship Id="rId9" Type="http://schemas.openxmlformats.org/officeDocument/2006/relationships/image" Target="../media/image25.jpg"/><Relationship Id="rId10" Type="http://schemas.openxmlformats.org/officeDocument/2006/relationships/image" Target="../media/image26.jp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7.pn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5.xml"/><Relationship Id="rId4" Type="http://schemas.openxmlformats.org/officeDocument/2006/relationships/diagramLayout" Target="../diagrams/layout5.xml"/><Relationship Id="rId5" Type="http://schemas.openxmlformats.org/officeDocument/2006/relationships/diagramQuickStyle" Target="../diagrams/quickStyle5.xml"/><Relationship Id="rId6" Type="http://schemas.openxmlformats.org/officeDocument/2006/relationships/diagramColors" Target="../diagrams/colors5.xml"/><Relationship Id="rId7" Type="http://schemas.microsoft.com/office/2007/relationships/diagramDrawing" Target="../diagrams/drawing5.xml"/><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6.xml"/><Relationship Id="rId4" Type="http://schemas.openxmlformats.org/officeDocument/2006/relationships/diagramLayout" Target="../diagrams/layout6.xml"/><Relationship Id="rId5" Type="http://schemas.openxmlformats.org/officeDocument/2006/relationships/diagramQuickStyle" Target="../diagrams/quickStyle6.xml"/><Relationship Id="rId6" Type="http://schemas.openxmlformats.org/officeDocument/2006/relationships/diagramColors" Target="../diagrams/colors6.xml"/><Relationship Id="rId7" Type="http://schemas.microsoft.com/office/2007/relationships/diagramDrawing" Target="../diagrams/drawing6.xml"/><Relationship Id="rId8" Type="http://schemas.openxmlformats.org/officeDocument/2006/relationships/chart" Target="../charts/chart1.xml"/><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30.png"/><Relationship Id="rId6" Type="http://schemas.openxmlformats.org/officeDocument/2006/relationships/image" Target="../media/image31.png"/><Relationship Id="rId7" Type="http://schemas.openxmlformats.org/officeDocument/2006/relationships/image" Target="../media/image32.png"/><Relationship Id="rId8" Type="http://schemas.openxmlformats.org/officeDocument/2006/relationships/image" Target="../media/image33.png"/><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4.tiff"/><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developer.apple.com/documentation/uikit/uiwindow"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developer.apple.com/documentation/uikit/uiwindow"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28.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28.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2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4.tiff"/></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jpeg"/><Relationship Id="rId5" Type="http://schemas.openxmlformats.org/officeDocument/2006/relationships/image" Target="../media/image8.png"/><Relationship Id="rId6" Type="http://schemas.openxmlformats.org/officeDocument/2006/relationships/image" Target="../media/image4.tiff"/><Relationship Id="rId7" Type="http://schemas.openxmlformats.org/officeDocument/2006/relationships/image" Target="../media/image9.png"/><Relationship Id="rId8" Type="http://schemas.openxmlformats.org/officeDocument/2006/relationships/image" Target="../media/image2.svg"/><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7.jpeg"/><Relationship Id="rId5" Type="http://schemas.openxmlformats.org/officeDocument/2006/relationships/image" Target="../media/image12.png"/><Relationship Id="rId6" Type="http://schemas.openxmlformats.org/officeDocument/2006/relationships/image" Target="../media/image4.tiff"/><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 Id="rId3" Type="http://schemas.openxmlformats.org/officeDocument/2006/relationships/image" Target="../media/image4.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872EB5A2-5932-471E-B47D-1D1F712FCBAF}"/>
              </a:ext>
            </a:extLst>
          </p:cNvPr>
          <p:cNvSpPr>
            <a:spLocks noGrp="1"/>
          </p:cNvSpPr>
          <p:nvPr>
            <p:ph type="dt" sz="half" idx="10"/>
          </p:nvPr>
        </p:nvSpPr>
        <p:spPr/>
        <p:txBody>
          <a:bodyPr/>
          <a:lstStyle/>
          <a:p>
            <a:r>
              <a:rPr lang="en-US"/>
              <a:t>12.12.2019</a:t>
            </a:r>
          </a:p>
        </p:txBody>
      </p:sp>
      <p:sp>
        <p:nvSpPr>
          <p:cNvPr id="3" name="Footer Placeholder 2">
            <a:extLst>
              <a:ext uri="{FF2B5EF4-FFF2-40B4-BE49-F238E27FC236}">
                <a16:creationId xmlns:a16="http://schemas.microsoft.com/office/drawing/2014/main" xmlns="" id="{39C1DD76-49B4-4D64-A94D-4C65FE6A0AEB}"/>
              </a:ext>
            </a:extLst>
          </p:cNvPr>
          <p:cNvSpPr>
            <a:spLocks noGrp="1"/>
          </p:cNvSpPr>
          <p:nvPr>
            <p:ph type="ftr" sz="quarter" idx="11"/>
          </p:nvPr>
        </p:nvSpPr>
        <p:spPr/>
        <p:txBody>
          <a:bodyPr/>
          <a:lstStyle/>
          <a:p>
            <a:r>
              <a:rPr lang="en-US"/>
              <a:t>Capstone Project 2019 – IOS team</a:t>
            </a:r>
          </a:p>
        </p:txBody>
      </p:sp>
      <p:sp>
        <p:nvSpPr>
          <p:cNvPr id="4" name="Slide Number Placeholder 3">
            <a:extLst>
              <a:ext uri="{FF2B5EF4-FFF2-40B4-BE49-F238E27FC236}">
                <a16:creationId xmlns:a16="http://schemas.microsoft.com/office/drawing/2014/main" xmlns="" id="{08A1EB15-C51E-43AE-BF99-B4E7B0BF1074}"/>
              </a:ext>
            </a:extLst>
          </p:cNvPr>
          <p:cNvSpPr>
            <a:spLocks noGrp="1"/>
          </p:cNvSpPr>
          <p:nvPr>
            <p:ph type="sldNum" sz="quarter" idx="12"/>
          </p:nvPr>
        </p:nvSpPr>
        <p:spPr/>
        <p:txBody>
          <a:bodyPr/>
          <a:lstStyle/>
          <a:p>
            <a:fld id="{887B9A8D-1C57-B84A-A36C-FA5B35E2101E}" type="slidenum">
              <a:rPr lang="en-US" smtClean="0"/>
              <a:t>1</a:t>
            </a:fld>
            <a:endParaRPr lang="en-US"/>
          </a:p>
        </p:txBody>
      </p:sp>
      <p:sp>
        <p:nvSpPr>
          <p:cNvPr id="5" name="TextBox 4">
            <a:extLst>
              <a:ext uri="{FF2B5EF4-FFF2-40B4-BE49-F238E27FC236}">
                <a16:creationId xmlns:a16="http://schemas.microsoft.com/office/drawing/2014/main" xmlns="" id="{D7BD9E54-FCCC-492E-83E9-A932ABAC7656}"/>
              </a:ext>
            </a:extLst>
          </p:cNvPr>
          <p:cNvSpPr txBox="1"/>
          <p:nvPr/>
        </p:nvSpPr>
        <p:spPr>
          <a:xfrm>
            <a:off x="2529841" y="2530549"/>
            <a:ext cx="684276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5400" b="1" dirty="0">
                <a:ln w="1905"/>
                <a:effectLst>
                  <a:innerShdw blurRad="69850" dist="43180" dir="5400000">
                    <a:srgbClr val="000000">
                      <a:alpha val="65000"/>
                    </a:srgbClr>
                  </a:innerShdw>
                </a:effectLst>
                <a:latin typeface="Helvetica Neue Condensed" charset="0"/>
                <a:ea typeface="Helvetica Neue Condensed" charset="0"/>
                <a:cs typeface="Helvetica Neue Condensed" charset="0"/>
              </a:rPr>
              <a:t>Technical Presentation</a:t>
            </a:r>
          </a:p>
        </p:txBody>
      </p:sp>
      <p:sp>
        <p:nvSpPr>
          <p:cNvPr id="8" name="Rectangle 7">
            <a:extLst>
              <a:ext uri="{FF2B5EF4-FFF2-40B4-BE49-F238E27FC236}">
                <a16:creationId xmlns:a16="http://schemas.microsoft.com/office/drawing/2014/main" xmlns="" id="{61BCF448-0FE1-4CDF-9C85-9B27C1596B98}"/>
              </a:ext>
            </a:extLst>
          </p:cNvPr>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xmlns="" id="{765BDD22-FCB8-419B-AA10-413024B7B2CF}"/>
              </a:ext>
            </a:extLst>
          </p:cNvPr>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2"/>
          <a:stretch>
            <a:fillRect/>
          </a:stretch>
        </p:blipFill>
        <p:spPr>
          <a:xfrm>
            <a:off x="5332976" y="4999045"/>
            <a:ext cx="1495335" cy="1000628"/>
          </a:xfrm>
          <a:prstGeom prst="rect">
            <a:avLst/>
          </a:prstGeom>
        </p:spPr>
      </p:pic>
      <p:pic>
        <p:nvPicPr>
          <p:cNvPr id="7" name="Picture 6"/>
          <p:cNvPicPr>
            <a:picLocks noChangeAspect="1"/>
          </p:cNvPicPr>
          <p:nvPr/>
        </p:nvPicPr>
        <p:blipFill>
          <a:blip r:embed="rId3"/>
          <a:stretch>
            <a:fillRect/>
          </a:stretch>
        </p:blipFill>
        <p:spPr>
          <a:xfrm>
            <a:off x="574027" y="5156563"/>
            <a:ext cx="3170437" cy="904070"/>
          </a:xfrm>
          <a:prstGeom prst="rect">
            <a:avLst/>
          </a:prstGeom>
        </p:spPr>
      </p:pic>
      <p:pic>
        <p:nvPicPr>
          <p:cNvPr id="9" name="Picture 8"/>
          <p:cNvPicPr>
            <a:picLocks noChangeAspect="1"/>
          </p:cNvPicPr>
          <p:nvPr/>
        </p:nvPicPr>
        <p:blipFill>
          <a:blip r:embed="rId4"/>
          <a:stretch>
            <a:fillRect/>
          </a:stretch>
        </p:blipFill>
        <p:spPr>
          <a:xfrm>
            <a:off x="8992750" y="4800486"/>
            <a:ext cx="2795490" cy="1397745"/>
          </a:xfrm>
          <a:prstGeom prst="rect">
            <a:avLst/>
          </a:prstGeom>
        </p:spPr>
      </p:pic>
      <p:sp>
        <p:nvSpPr>
          <p:cNvPr id="12" name="مستطيل 11"/>
          <p:cNvSpPr/>
          <p:nvPr/>
        </p:nvSpPr>
        <p:spPr>
          <a:xfrm>
            <a:off x="2308862" y="225921"/>
            <a:ext cx="7284717" cy="1323439"/>
          </a:xfrm>
          <a:prstGeom prst="rect">
            <a:avLst/>
          </a:prstGeom>
        </p:spPr>
        <p:txBody>
          <a:bodyPr wrap="square">
            <a:spAutoFit/>
          </a:bodyPr>
          <a:lstStyle/>
          <a:p>
            <a:pPr algn="ctr"/>
            <a:r>
              <a:rPr lang="en-US" sz="40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Helvetica Neue" charset="0"/>
                <a:ea typeface="Helvetica Neue" charset="0"/>
                <a:cs typeface="Helvetica Neue" charset="0"/>
              </a:rPr>
              <a:t>Capstone Project 2019</a:t>
            </a:r>
          </a:p>
          <a:p>
            <a:pPr algn="ctr"/>
            <a:r>
              <a:rPr lang="en-US" sz="40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Helvetica Neue" charset="0"/>
                <a:ea typeface="Helvetica Neue" charset="0"/>
                <a:cs typeface="Helvetica Neue" charset="0"/>
              </a:rPr>
              <a:t>IOS Team</a:t>
            </a:r>
          </a:p>
        </p:txBody>
      </p:sp>
    </p:spTree>
    <p:extLst>
      <p:ext uri="{BB962C8B-B14F-4D97-AF65-F5344CB8AC3E}">
        <p14:creationId xmlns:p14="http://schemas.microsoft.com/office/powerpoint/2010/main" val="914370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1" y="6415659"/>
            <a:ext cx="12192002" cy="437317"/>
            <a:chOff x="1" y="6415659"/>
            <a:chExt cx="12192002" cy="437317"/>
          </a:xfrm>
        </p:grpSpPr>
        <p:sp>
          <p:nvSpPr>
            <p:cNvPr id="9" name="Rectangle 8"/>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0" name="Rectangle 9"/>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sp>
        <p:nvSpPr>
          <p:cNvPr id="2" name="Title 1">
            <a:extLst>
              <a:ext uri="{FF2B5EF4-FFF2-40B4-BE49-F238E27FC236}">
                <a16:creationId xmlns:a16="http://schemas.microsoft.com/office/drawing/2014/main" xmlns="" id="{B2FF1D01-DD93-4BB6-8495-CA3335B308DE}"/>
              </a:ext>
            </a:extLst>
          </p:cNvPr>
          <p:cNvSpPr>
            <a:spLocks noGrp="1"/>
          </p:cNvSpPr>
          <p:nvPr>
            <p:ph type="title"/>
          </p:nvPr>
        </p:nvSpPr>
        <p:spPr/>
        <p:txBody>
          <a:bodyPr>
            <a:normAutofit/>
          </a:bodyPr>
          <a:lstStyle/>
          <a:p>
            <a:r>
              <a:rPr lang="en-US" b="1" dirty="0">
                <a:solidFill>
                  <a:srgbClr val="367C2B"/>
                </a:solidFill>
                <a:latin typeface="Helvetica Neue Condensed" charset="0"/>
                <a:ea typeface="Helvetica Neue Condensed" charset="0"/>
                <a:cs typeface="Helvetica Neue Condensed" charset="0"/>
              </a:rPr>
              <a:t>Architecture</a:t>
            </a:r>
          </a:p>
        </p:txBody>
      </p:sp>
      <p:pic>
        <p:nvPicPr>
          <p:cNvPr id="7" name="Picture 7" descr="A picture containing computer&#10;&#10;Description generated with very high confidence">
            <a:extLst>
              <a:ext uri="{FF2B5EF4-FFF2-40B4-BE49-F238E27FC236}">
                <a16:creationId xmlns:a16="http://schemas.microsoft.com/office/drawing/2014/main" xmlns="" id="{215E1F0C-48F5-4243-AC02-24A1D22A88EF}"/>
              </a:ext>
            </a:extLst>
          </p:cNvPr>
          <p:cNvPicPr>
            <a:picLocks noGrp="1" noChangeAspect="1"/>
          </p:cNvPicPr>
          <p:nvPr>
            <p:ph idx="1"/>
          </p:nvPr>
        </p:nvPicPr>
        <p:blipFill>
          <a:blip r:embed="rId2"/>
          <a:stretch>
            <a:fillRect/>
          </a:stretch>
        </p:blipFill>
        <p:spPr>
          <a:xfrm>
            <a:off x="2694634" y="2048199"/>
            <a:ext cx="6953250" cy="3981450"/>
          </a:xfrm>
        </p:spPr>
      </p:pic>
      <p:sp>
        <p:nvSpPr>
          <p:cNvPr id="4" name="Date Placeholder 3">
            <a:extLst>
              <a:ext uri="{FF2B5EF4-FFF2-40B4-BE49-F238E27FC236}">
                <a16:creationId xmlns:a16="http://schemas.microsoft.com/office/drawing/2014/main" xmlns="" id="{72C84787-958B-4030-A039-136949D9795B}"/>
              </a:ext>
            </a:extLst>
          </p:cNvPr>
          <p:cNvSpPr>
            <a:spLocks noGrp="1"/>
          </p:cNvSpPr>
          <p:nvPr>
            <p:ph type="dt" sz="half" idx="10"/>
          </p:nvPr>
        </p:nvSpPr>
        <p:spPr>
          <a:xfrm>
            <a:off x="838200" y="6399382"/>
            <a:ext cx="2743200" cy="365125"/>
          </a:xfrm>
        </p:spPr>
        <p:txBody>
          <a:bodyPr/>
          <a:lstStyle/>
          <a:p>
            <a:r>
              <a:rPr lang="en-US">
                <a:solidFill>
                  <a:schemeClr val="bg1"/>
                </a:solidFill>
              </a:rPr>
              <a:t>12.12.2019</a:t>
            </a:r>
            <a:endParaRPr lang="en-US" dirty="0">
              <a:solidFill>
                <a:schemeClr val="bg1"/>
              </a:solidFill>
            </a:endParaRPr>
          </a:p>
        </p:txBody>
      </p:sp>
      <p:sp>
        <p:nvSpPr>
          <p:cNvPr id="5" name="Footer Placeholder 4">
            <a:extLst>
              <a:ext uri="{FF2B5EF4-FFF2-40B4-BE49-F238E27FC236}">
                <a16:creationId xmlns:a16="http://schemas.microsoft.com/office/drawing/2014/main" xmlns="" id="{BA57C4AF-073D-4D16-AEAE-B5F30C6EBF69}"/>
              </a:ext>
            </a:extLst>
          </p:cNvPr>
          <p:cNvSpPr>
            <a:spLocks noGrp="1"/>
          </p:cNvSpPr>
          <p:nvPr>
            <p:ph type="ftr" sz="quarter" idx="11"/>
          </p:nvPr>
        </p:nvSpPr>
        <p:spPr>
          <a:xfrm>
            <a:off x="4038600" y="6399382"/>
            <a:ext cx="4114800" cy="365125"/>
          </a:xfrm>
        </p:spPr>
        <p:txBody>
          <a:bodyPr/>
          <a:lstStyle/>
          <a:p>
            <a:r>
              <a:rPr lang="en-US" dirty="0">
                <a:solidFill>
                  <a:schemeClr val="bg1"/>
                </a:solidFill>
              </a:rPr>
              <a:t>Capstone Project 2019 – IOS team</a:t>
            </a:r>
          </a:p>
        </p:txBody>
      </p:sp>
      <p:sp>
        <p:nvSpPr>
          <p:cNvPr id="6" name="Slide Number Placeholder 5">
            <a:extLst>
              <a:ext uri="{FF2B5EF4-FFF2-40B4-BE49-F238E27FC236}">
                <a16:creationId xmlns:a16="http://schemas.microsoft.com/office/drawing/2014/main" xmlns="" id="{D6E35DC9-87F9-4DF0-8AAA-2EDF8D10951D}"/>
              </a:ext>
            </a:extLst>
          </p:cNvPr>
          <p:cNvSpPr>
            <a:spLocks noGrp="1"/>
          </p:cNvSpPr>
          <p:nvPr>
            <p:ph type="sldNum" sz="quarter" idx="12"/>
          </p:nvPr>
        </p:nvSpPr>
        <p:spPr>
          <a:xfrm>
            <a:off x="8610600" y="6399382"/>
            <a:ext cx="2743200" cy="365125"/>
          </a:xfrm>
        </p:spPr>
        <p:txBody>
          <a:bodyPr/>
          <a:lstStyle/>
          <a:p>
            <a:fld id="{887B9A8D-1C57-B84A-A36C-FA5B35E2101E}" type="slidenum">
              <a:rPr lang="en-US" smtClean="0">
                <a:solidFill>
                  <a:schemeClr val="bg1"/>
                </a:solidFill>
              </a:rPr>
              <a:t>10</a:t>
            </a:fld>
            <a:endParaRPr lang="en-US">
              <a:solidFill>
                <a:schemeClr val="bg1"/>
              </a:solidFill>
            </a:endParaRPr>
          </a:p>
        </p:txBody>
      </p:sp>
      <p:pic>
        <p:nvPicPr>
          <p:cNvPr id="11" name="Picture 21">
            <a:extLst>
              <a:ext uri="{FF2B5EF4-FFF2-40B4-BE49-F238E27FC236}">
                <a16:creationId xmlns:a16="http://schemas.microsoft.com/office/drawing/2014/main" xmlns="" id="{2C65BD72-579B-0447-B2C4-B22A512584DB}"/>
              </a:ext>
            </a:extLst>
          </p:cNvPr>
          <p:cNvPicPr>
            <a:picLocks noChangeAspect="1"/>
          </p:cNvPicPr>
          <p:nvPr/>
        </p:nvPicPr>
        <p:blipFill>
          <a:blip r:embed="rId3"/>
          <a:stretch>
            <a:fillRect/>
          </a:stretch>
        </p:blipFill>
        <p:spPr>
          <a:xfrm>
            <a:off x="10159298" y="203737"/>
            <a:ext cx="1325563" cy="1325563"/>
          </a:xfrm>
          <a:prstGeom prst="rect">
            <a:avLst/>
          </a:prstGeom>
        </p:spPr>
      </p:pic>
    </p:spTree>
    <p:extLst>
      <p:ext uri="{BB962C8B-B14F-4D97-AF65-F5344CB8AC3E}">
        <p14:creationId xmlns:p14="http://schemas.microsoft.com/office/powerpoint/2010/main" val="2376030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p:cNvGrpSpPr/>
          <p:nvPr/>
        </p:nvGrpSpPr>
        <p:grpSpPr>
          <a:xfrm>
            <a:off x="1" y="6415659"/>
            <a:ext cx="12192002" cy="437317"/>
            <a:chOff x="1" y="6415659"/>
            <a:chExt cx="12192002" cy="437317"/>
          </a:xfrm>
        </p:grpSpPr>
        <p:sp>
          <p:nvSpPr>
            <p:cNvPr id="19" name="Rectangle 18"/>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0" name="Rectangle 19"/>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sp>
        <p:nvSpPr>
          <p:cNvPr id="2" name="Title 1">
            <a:extLst>
              <a:ext uri="{FF2B5EF4-FFF2-40B4-BE49-F238E27FC236}">
                <a16:creationId xmlns:a16="http://schemas.microsoft.com/office/drawing/2014/main" xmlns="" id="{D0A88166-E51F-4B4C-B257-EC4BB57C70BB}"/>
              </a:ext>
            </a:extLst>
          </p:cNvPr>
          <p:cNvSpPr>
            <a:spLocks noGrp="1"/>
          </p:cNvSpPr>
          <p:nvPr>
            <p:ph type="title"/>
          </p:nvPr>
        </p:nvSpPr>
        <p:spPr/>
        <p:txBody>
          <a:bodyPr/>
          <a:lstStyle/>
          <a:p>
            <a:r>
              <a:rPr lang="en-US" b="1" dirty="0">
                <a:solidFill>
                  <a:srgbClr val="367C2B"/>
                </a:solidFill>
                <a:latin typeface="Helvetica Neue Condensed" charset="0"/>
                <a:ea typeface="Helvetica Neue Condensed" charset="0"/>
                <a:cs typeface="Helvetica Neue Condensed" charset="0"/>
              </a:rPr>
              <a:t>JD Driver</a:t>
            </a:r>
            <a:endParaRPr lang="en-US" b="1" dirty="0">
              <a:latin typeface="Helvetica Neue Condensed" charset="0"/>
              <a:ea typeface="Helvetica Neue Condensed" charset="0"/>
              <a:cs typeface="Helvetica Neue Condensed" charset="0"/>
            </a:endParaRPr>
          </a:p>
        </p:txBody>
      </p:sp>
      <p:pic>
        <p:nvPicPr>
          <p:cNvPr id="8" name="Picture 8" descr="A close up of a sign&#10;&#10;Description generated with very high confidence">
            <a:extLst>
              <a:ext uri="{FF2B5EF4-FFF2-40B4-BE49-F238E27FC236}">
                <a16:creationId xmlns:a16="http://schemas.microsoft.com/office/drawing/2014/main" xmlns="" id="{D1E0ED75-DB6F-4744-8EEC-09D10625C094}"/>
              </a:ext>
            </a:extLst>
          </p:cNvPr>
          <p:cNvPicPr>
            <a:picLocks noGrp="1" noChangeAspect="1"/>
          </p:cNvPicPr>
          <p:nvPr>
            <p:ph idx="1"/>
          </p:nvPr>
        </p:nvPicPr>
        <p:blipFill>
          <a:blip r:embed="rId2"/>
          <a:stretch>
            <a:fillRect/>
          </a:stretch>
        </p:blipFill>
        <p:spPr>
          <a:xfrm>
            <a:off x="1039226" y="3694934"/>
            <a:ext cx="1053229" cy="1034962"/>
          </a:xfrm>
        </p:spPr>
      </p:pic>
      <p:sp>
        <p:nvSpPr>
          <p:cNvPr id="4" name="Date Placeholder 3">
            <a:extLst>
              <a:ext uri="{FF2B5EF4-FFF2-40B4-BE49-F238E27FC236}">
                <a16:creationId xmlns:a16="http://schemas.microsoft.com/office/drawing/2014/main" xmlns="" id="{2D183784-0665-4C0F-880A-60F4F1EBF199}"/>
              </a:ext>
            </a:extLst>
          </p:cNvPr>
          <p:cNvSpPr>
            <a:spLocks noGrp="1"/>
          </p:cNvSpPr>
          <p:nvPr>
            <p:ph type="dt" sz="half" idx="10"/>
          </p:nvPr>
        </p:nvSpPr>
        <p:spPr/>
        <p:txBody>
          <a:bodyPr/>
          <a:lstStyle/>
          <a:p>
            <a:r>
              <a:rPr lang="ar-SA" dirty="0">
                <a:solidFill>
                  <a:schemeClr val="bg1"/>
                </a:solidFill>
              </a:rPr>
              <a:t>22.11.2019</a:t>
            </a:r>
            <a:endParaRPr lang="en-US" dirty="0">
              <a:solidFill>
                <a:schemeClr val="bg1"/>
              </a:solidFill>
            </a:endParaRPr>
          </a:p>
        </p:txBody>
      </p:sp>
      <p:sp>
        <p:nvSpPr>
          <p:cNvPr id="5" name="Footer Placeholder 4">
            <a:extLst>
              <a:ext uri="{FF2B5EF4-FFF2-40B4-BE49-F238E27FC236}">
                <a16:creationId xmlns:a16="http://schemas.microsoft.com/office/drawing/2014/main" xmlns="" id="{2A75C06A-E684-4893-8659-688140B52086}"/>
              </a:ext>
            </a:extLst>
          </p:cNvPr>
          <p:cNvSpPr>
            <a:spLocks noGrp="1"/>
          </p:cNvSpPr>
          <p:nvPr>
            <p:ph type="ftr" sz="quarter" idx="11"/>
          </p:nvPr>
        </p:nvSpPr>
        <p:spPr/>
        <p:txBody>
          <a:bodyPr/>
          <a:lstStyle/>
          <a:p>
            <a:r>
              <a:rPr lang="en-US" dirty="0">
                <a:solidFill>
                  <a:schemeClr val="bg1"/>
                </a:solidFill>
              </a:rPr>
              <a:t>Capstone Project 2019 – IOS team</a:t>
            </a:r>
          </a:p>
        </p:txBody>
      </p:sp>
      <p:sp>
        <p:nvSpPr>
          <p:cNvPr id="6" name="Slide Number Placeholder 5">
            <a:extLst>
              <a:ext uri="{FF2B5EF4-FFF2-40B4-BE49-F238E27FC236}">
                <a16:creationId xmlns:a16="http://schemas.microsoft.com/office/drawing/2014/main" xmlns="" id="{FE353C38-9D71-4FBA-82CF-3E48179E11CC}"/>
              </a:ext>
            </a:extLst>
          </p:cNvPr>
          <p:cNvSpPr>
            <a:spLocks noGrp="1"/>
          </p:cNvSpPr>
          <p:nvPr>
            <p:ph type="sldNum" sz="quarter" idx="12"/>
          </p:nvPr>
        </p:nvSpPr>
        <p:spPr/>
        <p:txBody>
          <a:bodyPr/>
          <a:lstStyle/>
          <a:p>
            <a:fld id="{887B9A8D-1C57-B84A-A36C-FA5B35E2101E}" type="slidenum">
              <a:rPr lang="en-US" smtClean="0">
                <a:solidFill>
                  <a:schemeClr val="bg1"/>
                </a:solidFill>
              </a:rPr>
              <a:t>11</a:t>
            </a:fld>
            <a:endParaRPr lang="en-US" dirty="0">
              <a:solidFill>
                <a:schemeClr val="bg1"/>
              </a:solidFill>
            </a:endParaRPr>
          </a:p>
        </p:txBody>
      </p:sp>
      <p:cxnSp>
        <p:nvCxnSpPr>
          <p:cNvPr id="7" name="Straight Arrow Connector 6">
            <a:extLst>
              <a:ext uri="{FF2B5EF4-FFF2-40B4-BE49-F238E27FC236}">
                <a16:creationId xmlns:a16="http://schemas.microsoft.com/office/drawing/2014/main" xmlns="" id="{F33818FC-8081-4282-8FF1-DDCAA572836F}"/>
              </a:ext>
            </a:extLst>
          </p:cNvPr>
          <p:cNvCxnSpPr/>
          <p:nvPr/>
        </p:nvCxnSpPr>
        <p:spPr>
          <a:xfrm>
            <a:off x="5864577" y="1824098"/>
            <a:ext cx="9408" cy="4393257"/>
          </a:xfrm>
          <a:prstGeom prst="straightConnector1">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3" name="Graphic 8">
            <a:extLst>
              <a:ext uri="{FF2B5EF4-FFF2-40B4-BE49-F238E27FC236}">
                <a16:creationId xmlns:a16="http://schemas.microsoft.com/office/drawing/2014/main" xmlns="" id="{14F5286B-694C-41B8-8D44-4FB88942EA94}"/>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1073013" y="2114904"/>
            <a:ext cx="1055993" cy="864084"/>
          </a:xfrm>
          <a:prstGeom prst="rect">
            <a:avLst/>
          </a:prstGeom>
        </p:spPr>
      </p:pic>
      <p:pic>
        <p:nvPicPr>
          <p:cNvPr id="10" name="Picture 10" descr="A close up of a logo&#10;&#10;Description generated with very high confidence">
            <a:extLst>
              <a:ext uri="{FF2B5EF4-FFF2-40B4-BE49-F238E27FC236}">
                <a16:creationId xmlns:a16="http://schemas.microsoft.com/office/drawing/2014/main" xmlns="" id="{49F71E8B-662E-4E34-B078-E994D17975D9}"/>
              </a:ext>
            </a:extLst>
          </p:cNvPr>
          <p:cNvPicPr>
            <a:picLocks noChangeAspect="1"/>
          </p:cNvPicPr>
          <p:nvPr/>
        </p:nvPicPr>
        <p:blipFill>
          <a:blip r:embed="rId5"/>
          <a:stretch>
            <a:fillRect/>
          </a:stretch>
        </p:blipFill>
        <p:spPr>
          <a:xfrm>
            <a:off x="989909" y="5321255"/>
            <a:ext cx="1095090" cy="1112810"/>
          </a:xfrm>
          <a:prstGeom prst="rect">
            <a:avLst/>
          </a:prstGeom>
        </p:spPr>
      </p:pic>
      <p:cxnSp>
        <p:nvCxnSpPr>
          <p:cNvPr id="12" name="Straight Arrow Connector 11">
            <a:extLst>
              <a:ext uri="{FF2B5EF4-FFF2-40B4-BE49-F238E27FC236}">
                <a16:creationId xmlns:a16="http://schemas.microsoft.com/office/drawing/2014/main" xmlns="" id="{2858D001-86F3-4E0A-885A-F5B166C751CD}"/>
              </a:ext>
            </a:extLst>
          </p:cNvPr>
          <p:cNvCxnSpPr/>
          <p:nvPr/>
        </p:nvCxnSpPr>
        <p:spPr>
          <a:xfrm flipH="1" flipV="1">
            <a:off x="1579526" y="3008575"/>
            <a:ext cx="6979" cy="5308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xmlns="" id="{2A232CEE-B59A-4D4E-B0D8-393D37D39176}"/>
              </a:ext>
            </a:extLst>
          </p:cNvPr>
          <p:cNvCxnSpPr>
            <a:cxnSpLocks/>
          </p:cNvCxnSpPr>
          <p:nvPr/>
        </p:nvCxnSpPr>
        <p:spPr>
          <a:xfrm>
            <a:off x="1527983" y="4853717"/>
            <a:ext cx="5053" cy="5606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xmlns="" id="{3E076C06-B5F3-40DD-81A3-4CB1DD43DD9C}"/>
              </a:ext>
            </a:extLst>
          </p:cNvPr>
          <p:cNvCxnSpPr/>
          <p:nvPr/>
        </p:nvCxnSpPr>
        <p:spPr>
          <a:xfrm>
            <a:off x="2354644" y="4209545"/>
            <a:ext cx="4705584" cy="112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5" name="Picture 15" descr="A close up of a map&#10;&#10;Description generated with very high confidence">
            <a:extLst>
              <a:ext uri="{FF2B5EF4-FFF2-40B4-BE49-F238E27FC236}">
                <a16:creationId xmlns:a16="http://schemas.microsoft.com/office/drawing/2014/main" xmlns="" id="{EEE35F27-35F4-4F60-866A-93CADA8DAAF5}"/>
              </a:ext>
            </a:extLst>
          </p:cNvPr>
          <p:cNvPicPr>
            <a:picLocks noChangeAspect="1"/>
          </p:cNvPicPr>
          <p:nvPr/>
        </p:nvPicPr>
        <p:blipFill>
          <a:blip r:embed="rId6"/>
          <a:stretch>
            <a:fillRect/>
          </a:stretch>
        </p:blipFill>
        <p:spPr>
          <a:xfrm>
            <a:off x="7210691" y="3078376"/>
            <a:ext cx="3778014" cy="2276003"/>
          </a:xfrm>
          <a:prstGeom prst="rect">
            <a:avLst/>
          </a:prstGeom>
        </p:spPr>
      </p:pic>
      <p:sp>
        <p:nvSpPr>
          <p:cNvPr id="17" name="TextBox 16">
            <a:extLst>
              <a:ext uri="{FF2B5EF4-FFF2-40B4-BE49-F238E27FC236}">
                <a16:creationId xmlns:a16="http://schemas.microsoft.com/office/drawing/2014/main" xmlns="" id="{AD5BAC27-BCB9-4C5E-B101-586340219AF7}"/>
              </a:ext>
            </a:extLst>
          </p:cNvPr>
          <p:cNvSpPr txBox="1"/>
          <p:nvPr/>
        </p:nvSpPr>
        <p:spPr>
          <a:xfrm>
            <a:off x="2357261" y="1821039"/>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cs typeface="Calibri"/>
              </a:rPr>
              <a:t>iPhone</a:t>
            </a:r>
          </a:p>
        </p:txBody>
      </p:sp>
      <p:sp>
        <p:nvSpPr>
          <p:cNvPr id="18" name="TextBox 17">
            <a:extLst>
              <a:ext uri="{FF2B5EF4-FFF2-40B4-BE49-F238E27FC236}">
                <a16:creationId xmlns:a16="http://schemas.microsoft.com/office/drawing/2014/main" xmlns="" id="{D0337B3B-5067-4746-81B5-4D39934A8DDF}"/>
              </a:ext>
            </a:extLst>
          </p:cNvPr>
          <p:cNvSpPr txBox="1"/>
          <p:nvPr/>
        </p:nvSpPr>
        <p:spPr>
          <a:xfrm>
            <a:off x="8782521" y="1821039"/>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err="1">
                <a:cs typeface="Calibri"/>
              </a:rPr>
              <a:t>Carplay</a:t>
            </a:r>
          </a:p>
        </p:txBody>
      </p:sp>
    </p:spTree>
    <p:extLst>
      <p:ext uri="{BB962C8B-B14F-4D97-AF65-F5344CB8AC3E}">
        <p14:creationId xmlns:p14="http://schemas.microsoft.com/office/powerpoint/2010/main" val="3588800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p:cNvGrpSpPr/>
          <p:nvPr/>
        </p:nvGrpSpPr>
        <p:grpSpPr>
          <a:xfrm>
            <a:off x="-942" y="6407596"/>
            <a:ext cx="12192002" cy="437317"/>
            <a:chOff x="1" y="6415659"/>
            <a:chExt cx="12192002" cy="437317"/>
          </a:xfrm>
        </p:grpSpPr>
        <p:sp>
          <p:nvSpPr>
            <p:cNvPr id="23" name="Rectangle 22"/>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xmlns="" id="{5D8D9845-3080-49D7-AA29-3E70720CCD0F}"/>
              </a:ext>
            </a:extLst>
          </p:cNvPr>
          <p:cNvSpPr>
            <a:spLocks noGrp="1"/>
          </p:cNvSpPr>
          <p:nvPr>
            <p:ph type="title"/>
          </p:nvPr>
        </p:nvSpPr>
        <p:spPr/>
        <p:txBody>
          <a:bodyPr>
            <a:normAutofit/>
          </a:bodyPr>
          <a:lstStyle/>
          <a:p>
            <a:r>
              <a:rPr lang="en-US" b="1" dirty="0">
                <a:solidFill>
                  <a:srgbClr val="367C2B"/>
                </a:solidFill>
                <a:latin typeface="Helvetica Neue Condensed" charset="0"/>
                <a:ea typeface="Helvetica Neue Condensed" charset="0"/>
                <a:cs typeface="Helvetica Neue Condensed" charset="0"/>
              </a:rPr>
              <a:t>Architecture Layers  - JD Driver </a:t>
            </a:r>
          </a:p>
        </p:txBody>
      </p:sp>
      <p:sp>
        <p:nvSpPr>
          <p:cNvPr id="4" name="Date Placeholder 3">
            <a:extLst>
              <a:ext uri="{FF2B5EF4-FFF2-40B4-BE49-F238E27FC236}">
                <a16:creationId xmlns:a16="http://schemas.microsoft.com/office/drawing/2014/main" xmlns="" id="{568FB2C3-5EE9-44EA-88E7-160C579F1BB5}"/>
              </a:ext>
            </a:extLst>
          </p:cNvPr>
          <p:cNvSpPr>
            <a:spLocks noGrp="1"/>
          </p:cNvSpPr>
          <p:nvPr>
            <p:ph type="dt" sz="half" idx="10"/>
          </p:nvPr>
        </p:nvSpPr>
        <p:spPr/>
        <p:txBody>
          <a:bodyPr/>
          <a:lstStyle/>
          <a:p>
            <a:r>
              <a:rPr lang="en-US">
                <a:solidFill>
                  <a:schemeClr val="bg1"/>
                </a:solidFill>
              </a:rPr>
              <a:t>12.12.2019</a:t>
            </a:r>
            <a:endParaRPr lang="en-US" dirty="0">
              <a:solidFill>
                <a:schemeClr val="bg1"/>
              </a:solidFill>
            </a:endParaRPr>
          </a:p>
        </p:txBody>
      </p:sp>
      <p:sp>
        <p:nvSpPr>
          <p:cNvPr id="5" name="Footer Placeholder 4">
            <a:extLst>
              <a:ext uri="{FF2B5EF4-FFF2-40B4-BE49-F238E27FC236}">
                <a16:creationId xmlns:a16="http://schemas.microsoft.com/office/drawing/2014/main" xmlns="" id="{E13A41EF-6843-42C8-AE1D-1179011094CF}"/>
              </a:ext>
            </a:extLst>
          </p:cNvPr>
          <p:cNvSpPr>
            <a:spLocks noGrp="1"/>
          </p:cNvSpPr>
          <p:nvPr>
            <p:ph type="ftr" sz="quarter" idx="11"/>
          </p:nvPr>
        </p:nvSpPr>
        <p:spPr/>
        <p:txBody>
          <a:bodyPr/>
          <a:lstStyle/>
          <a:p>
            <a:r>
              <a:rPr lang="en-US" dirty="0">
                <a:solidFill>
                  <a:schemeClr val="bg1"/>
                </a:solidFill>
              </a:rPr>
              <a:t>Capstone Project 2019 – IOS team</a:t>
            </a:r>
          </a:p>
        </p:txBody>
      </p:sp>
      <p:sp>
        <p:nvSpPr>
          <p:cNvPr id="6" name="Slide Number Placeholder 5">
            <a:extLst>
              <a:ext uri="{FF2B5EF4-FFF2-40B4-BE49-F238E27FC236}">
                <a16:creationId xmlns:a16="http://schemas.microsoft.com/office/drawing/2014/main" xmlns="" id="{2B6ADE55-A8F1-4336-A80B-94E3845A3C67}"/>
              </a:ext>
            </a:extLst>
          </p:cNvPr>
          <p:cNvSpPr>
            <a:spLocks noGrp="1"/>
          </p:cNvSpPr>
          <p:nvPr>
            <p:ph type="sldNum" sz="quarter" idx="12"/>
          </p:nvPr>
        </p:nvSpPr>
        <p:spPr/>
        <p:txBody>
          <a:bodyPr/>
          <a:lstStyle/>
          <a:p>
            <a:fld id="{887B9A8D-1C57-B84A-A36C-FA5B35E2101E}" type="slidenum">
              <a:rPr lang="en-US">
                <a:solidFill>
                  <a:schemeClr val="bg1"/>
                </a:solidFill>
              </a:rPr>
              <a:t>12</a:t>
            </a:fld>
            <a:endParaRPr lang="en-US" dirty="0">
              <a:solidFill>
                <a:schemeClr val="bg1"/>
              </a:solidFill>
            </a:endParaRPr>
          </a:p>
        </p:txBody>
      </p:sp>
      <p:pic>
        <p:nvPicPr>
          <p:cNvPr id="25" name="Picture 21">
            <a:extLst>
              <a:ext uri="{FF2B5EF4-FFF2-40B4-BE49-F238E27FC236}">
                <a16:creationId xmlns:a16="http://schemas.microsoft.com/office/drawing/2014/main" xmlns="" id="{2C65BD72-579B-0447-B2C4-B22A512584DB}"/>
              </a:ext>
            </a:extLst>
          </p:cNvPr>
          <p:cNvPicPr>
            <a:picLocks noChangeAspect="1"/>
          </p:cNvPicPr>
          <p:nvPr/>
        </p:nvPicPr>
        <p:blipFill>
          <a:blip r:embed="rId2"/>
          <a:stretch>
            <a:fillRect/>
          </a:stretch>
        </p:blipFill>
        <p:spPr>
          <a:xfrm>
            <a:off x="10159298" y="203737"/>
            <a:ext cx="1325563" cy="1325563"/>
          </a:xfrm>
          <a:prstGeom prst="rect">
            <a:avLst/>
          </a:prstGeom>
        </p:spPr>
      </p:pic>
      <p:cxnSp>
        <p:nvCxnSpPr>
          <p:cNvPr id="26" name="Straight Arrow Connector 25">
            <a:extLst>
              <a:ext uri="{FF2B5EF4-FFF2-40B4-BE49-F238E27FC236}">
                <a16:creationId xmlns:a16="http://schemas.microsoft.com/office/drawing/2014/main" xmlns="" id="{28A37C2E-D0FA-4727-8497-DD9598B22CC6}"/>
              </a:ext>
            </a:extLst>
          </p:cNvPr>
          <p:cNvCxnSpPr/>
          <p:nvPr/>
        </p:nvCxnSpPr>
        <p:spPr>
          <a:xfrm>
            <a:off x="1273763" y="2802466"/>
            <a:ext cx="9642592" cy="75259"/>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xmlns="" id="{960529DB-172A-4FF4-8D7D-C7328ECA1107}"/>
              </a:ext>
            </a:extLst>
          </p:cNvPr>
          <p:cNvSpPr txBox="1"/>
          <p:nvPr/>
        </p:nvSpPr>
        <p:spPr>
          <a:xfrm>
            <a:off x="1226608" y="2496608"/>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Front End</a:t>
            </a:r>
          </a:p>
        </p:txBody>
      </p:sp>
      <p:sp>
        <p:nvSpPr>
          <p:cNvPr id="28" name="Rectangle: Rounded Corners 8">
            <a:extLst>
              <a:ext uri="{FF2B5EF4-FFF2-40B4-BE49-F238E27FC236}">
                <a16:creationId xmlns:a16="http://schemas.microsoft.com/office/drawing/2014/main" xmlns="" id="{A7384095-2519-499C-AA2F-0C5829B2C1BA}"/>
              </a:ext>
            </a:extLst>
          </p:cNvPr>
          <p:cNvSpPr/>
          <p:nvPr/>
        </p:nvSpPr>
        <p:spPr>
          <a:xfrm>
            <a:off x="5331883" y="1874661"/>
            <a:ext cx="1712147" cy="9125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cs typeface="Calibri"/>
              </a:rPr>
              <a:t>Storyboard</a:t>
            </a:r>
            <a:endParaRPr lang="en-US" dirty="0"/>
          </a:p>
        </p:txBody>
      </p:sp>
      <p:sp>
        <p:nvSpPr>
          <p:cNvPr id="29" name="Rectangle: Rounded Corners 9">
            <a:extLst>
              <a:ext uri="{FF2B5EF4-FFF2-40B4-BE49-F238E27FC236}">
                <a16:creationId xmlns:a16="http://schemas.microsoft.com/office/drawing/2014/main" xmlns="" id="{25B75D19-F910-4D6B-984F-B6EE4A1B726D}"/>
              </a:ext>
            </a:extLst>
          </p:cNvPr>
          <p:cNvSpPr/>
          <p:nvPr/>
        </p:nvSpPr>
        <p:spPr>
          <a:xfrm>
            <a:off x="3121142" y="1874661"/>
            <a:ext cx="1984961" cy="9125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cs typeface="Calibri"/>
              </a:rPr>
              <a:t>LaunchStoryboard</a:t>
            </a:r>
            <a:endParaRPr lang="en-US" dirty="0" err="1"/>
          </a:p>
        </p:txBody>
      </p:sp>
      <p:sp>
        <p:nvSpPr>
          <p:cNvPr id="30" name="Rectangle: Rounded Corners 10">
            <a:extLst>
              <a:ext uri="{FF2B5EF4-FFF2-40B4-BE49-F238E27FC236}">
                <a16:creationId xmlns:a16="http://schemas.microsoft.com/office/drawing/2014/main" xmlns="" id="{BA7B453A-E47C-40DC-BC29-4CDBBB214AB6}"/>
              </a:ext>
            </a:extLst>
          </p:cNvPr>
          <p:cNvSpPr/>
          <p:nvPr/>
        </p:nvSpPr>
        <p:spPr>
          <a:xfrm>
            <a:off x="9123068" y="1874661"/>
            <a:ext cx="1712147" cy="9125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cs typeface="Calibri"/>
              </a:rPr>
              <a:t>Xib</a:t>
            </a:r>
            <a:endParaRPr lang="en-US" dirty="0" err="1"/>
          </a:p>
        </p:txBody>
      </p:sp>
      <p:cxnSp>
        <p:nvCxnSpPr>
          <p:cNvPr id="31" name="Straight Arrow Connector 30">
            <a:extLst>
              <a:ext uri="{FF2B5EF4-FFF2-40B4-BE49-F238E27FC236}">
                <a16:creationId xmlns:a16="http://schemas.microsoft.com/office/drawing/2014/main" xmlns="" id="{3514D482-98C2-4E03-8AFA-F0327E2BDBCD}"/>
              </a:ext>
            </a:extLst>
          </p:cNvPr>
          <p:cNvCxnSpPr>
            <a:cxnSpLocks/>
          </p:cNvCxnSpPr>
          <p:nvPr/>
        </p:nvCxnSpPr>
        <p:spPr>
          <a:xfrm>
            <a:off x="1226726" y="4326466"/>
            <a:ext cx="9642592" cy="75259"/>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xmlns="" id="{12FB5032-0D62-4F50-A1B3-D83F33C5BB66}"/>
              </a:ext>
            </a:extLst>
          </p:cNvPr>
          <p:cNvSpPr txBox="1"/>
          <p:nvPr/>
        </p:nvSpPr>
        <p:spPr>
          <a:xfrm>
            <a:off x="1188978" y="3992386"/>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Controllers</a:t>
            </a:r>
          </a:p>
        </p:txBody>
      </p:sp>
      <p:sp>
        <p:nvSpPr>
          <p:cNvPr id="33" name="Rectangle: Rounded Corners 13">
            <a:extLst>
              <a:ext uri="{FF2B5EF4-FFF2-40B4-BE49-F238E27FC236}">
                <a16:creationId xmlns:a16="http://schemas.microsoft.com/office/drawing/2014/main" xmlns="" id="{A4F2F424-3E7B-46BD-9DA8-55D660E74788}"/>
              </a:ext>
            </a:extLst>
          </p:cNvPr>
          <p:cNvSpPr/>
          <p:nvPr/>
        </p:nvSpPr>
        <p:spPr>
          <a:xfrm>
            <a:off x="3089393" y="2971800"/>
            <a:ext cx="2022592" cy="1307629"/>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cs typeface="Calibri"/>
              </a:rPr>
              <a:t>JohnDeere</a:t>
            </a:r>
            <a:r>
              <a:rPr lang="en-US" dirty="0">
                <a:cs typeface="Calibri"/>
              </a:rPr>
              <a:t> Controller</a:t>
            </a:r>
            <a:endParaRPr lang="en-US" dirty="0"/>
          </a:p>
        </p:txBody>
      </p:sp>
      <p:sp>
        <p:nvSpPr>
          <p:cNvPr id="34" name="Rectangle: Rounded Corners 14">
            <a:extLst>
              <a:ext uri="{FF2B5EF4-FFF2-40B4-BE49-F238E27FC236}">
                <a16:creationId xmlns:a16="http://schemas.microsoft.com/office/drawing/2014/main" xmlns="" id="{70B56FFC-BA5B-4221-986D-7BAD8C7D000F}"/>
              </a:ext>
            </a:extLst>
          </p:cNvPr>
          <p:cNvSpPr/>
          <p:nvPr/>
        </p:nvSpPr>
        <p:spPr>
          <a:xfrm>
            <a:off x="5328355" y="2971800"/>
            <a:ext cx="1796815" cy="1307629"/>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cs typeface="Calibri"/>
              </a:rPr>
              <a:t>Scene Delegate</a:t>
            </a:r>
          </a:p>
        </p:txBody>
      </p:sp>
      <p:sp>
        <p:nvSpPr>
          <p:cNvPr id="35" name="Rectangle: Rounded Corners 15">
            <a:extLst>
              <a:ext uri="{FF2B5EF4-FFF2-40B4-BE49-F238E27FC236}">
                <a16:creationId xmlns:a16="http://schemas.microsoft.com/office/drawing/2014/main" xmlns="" id="{434BB764-70A0-472C-AD7C-374579E4DF4C}"/>
              </a:ext>
            </a:extLst>
          </p:cNvPr>
          <p:cNvSpPr/>
          <p:nvPr/>
        </p:nvSpPr>
        <p:spPr>
          <a:xfrm>
            <a:off x="9119540" y="2971800"/>
            <a:ext cx="1749778" cy="1307629"/>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cs typeface="Calibri"/>
              </a:rPr>
              <a:t>CarPlay Controller</a:t>
            </a:r>
            <a:endParaRPr lang="en-US" dirty="0"/>
          </a:p>
        </p:txBody>
      </p:sp>
      <p:sp>
        <p:nvSpPr>
          <p:cNvPr id="36" name="Rectangle: Rounded Corners 16">
            <a:extLst>
              <a:ext uri="{FF2B5EF4-FFF2-40B4-BE49-F238E27FC236}">
                <a16:creationId xmlns:a16="http://schemas.microsoft.com/office/drawing/2014/main" xmlns="" id="{3EE46A03-8DEB-4613-95C0-2BA2412F2590}"/>
              </a:ext>
            </a:extLst>
          </p:cNvPr>
          <p:cNvSpPr/>
          <p:nvPr/>
        </p:nvSpPr>
        <p:spPr>
          <a:xfrm>
            <a:off x="3119379" y="4497564"/>
            <a:ext cx="7714072" cy="780815"/>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cs typeface="Calibri"/>
              </a:rPr>
              <a:t>AppDelegate</a:t>
            </a:r>
            <a:endParaRPr lang="en-US" dirty="0" err="1"/>
          </a:p>
        </p:txBody>
      </p:sp>
      <p:sp>
        <p:nvSpPr>
          <p:cNvPr id="37" name="Rectangle: Rounded Corners 17">
            <a:extLst>
              <a:ext uri="{FF2B5EF4-FFF2-40B4-BE49-F238E27FC236}">
                <a16:creationId xmlns:a16="http://schemas.microsoft.com/office/drawing/2014/main" xmlns="" id="{970234B8-8B7A-48BC-B11F-43B7E9914268}"/>
              </a:ext>
            </a:extLst>
          </p:cNvPr>
          <p:cNvSpPr/>
          <p:nvPr/>
        </p:nvSpPr>
        <p:spPr>
          <a:xfrm>
            <a:off x="3119379" y="5372453"/>
            <a:ext cx="1854351" cy="763095"/>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cs typeface="Calibri"/>
              </a:rPr>
              <a:t>Realm</a:t>
            </a:r>
            <a:endParaRPr lang="en-US" dirty="0" err="1"/>
          </a:p>
        </p:txBody>
      </p:sp>
      <p:sp>
        <p:nvSpPr>
          <p:cNvPr id="38" name="Rectangle: Rounded Corners 18">
            <a:extLst>
              <a:ext uri="{FF2B5EF4-FFF2-40B4-BE49-F238E27FC236}">
                <a16:creationId xmlns:a16="http://schemas.microsoft.com/office/drawing/2014/main" xmlns="" id="{3E0484BC-C121-4094-BE39-B0799365F236}"/>
              </a:ext>
            </a:extLst>
          </p:cNvPr>
          <p:cNvSpPr/>
          <p:nvPr/>
        </p:nvSpPr>
        <p:spPr>
          <a:xfrm>
            <a:off x="6099994" y="5399034"/>
            <a:ext cx="2031013" cy="780815"/>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cs typeface="Calibri"/>
              </a:rPr>
              <a:t>Alomafire</a:t>
            </a:r>
            <a:endParaRPr lang="en-US" dirty="0" err="1"/>
          </a:p>
        </p:txBody>
      </p:sp>
      <p:sp>
        <p:nvSpPr>
          <p:cNvPr id="39" name="TextBox 38">
            <a:extLst>
              <a:ext uri="{FF2B5EF4-FFF2-40B4-BE49-F238E27FC236}">
                <a16:creationId xmlns:a16="http://schemas.microsoft.com/office/drawing/2014/main" xmlns="" id="{91FE7DA9-9113-4079-84FC-983622415493}"/>
              </a:ext>
            </a:extLst>
          </p:cNvPr>
          <p:cNvSpPr txBox="1"/>
          <p:nvPr/>
        </p:nvSpPr>
        <p:spPr>
          <a:xfrm>
            <a:off x="1066682" y="5845646"/>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Back End</a:t>
            </a:r>
          </a:p>
        </p:txBody>
      </p:sp>
      <p:cxnSp>
        <p:nvCxnSpPr>
          <p:cNvPr id="40" name="Straight Arrow Connector 39">
            <a:extLst>
              <a:ext uri="{FF2B5EF4-FFF2-40B4-BE49-F238E27FC236}">
                <a16:creationId xmlns:a16="http://schemas.microsoft.com/office/drawing/2014/main" xmlns="" id="{63AFF48B-7B97-464D-991B-F6899B33732F}"/>
              </a:ext>
            </a:extLst>
          </p:cNvPr>
          <p:cNvCxnSpPr>
            <a:cxnSpLocks/>
          </p:cNvCxnSpPr>
          <p:nvPr/>
        </p:nvCxnSpPr>
        <p:spPr>
          <a:xfrm>
            <a:off x="1066800" y="6179725"/>
            <a:ext cx="9642592" cy="75259"/>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41" name="Rectangle: Rounded Corners 21">
            <a:extLst>
              <a:ext uri="{FF2B5EF4-FFF2-40B4-BE49-F238E27FC236}">
                <a16:creationId xmlns:a16="http://schemas.microsoft.com/office/drawing/2014/main" xmlns="" id="{69179F81-7712-4F9A-AE80-1044632DBC62}"/>
              </a:ext>
            </a:extLst>
          </p:cNvPr>
          <p:cNvSpPr/>
          <p:nvPr/>
        </p:nvSpPr>
        <p:spPr>
          <a:xfrm>
            <a:off x="8846739" y="5372451"/>
            <a:ext cx="1986710" cy="780815"/>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cs typeface="Calibri"/>
              </a:rPr>
              <a:t>BCrypt</a:t>
            </a:r>
            <a:endParaRPr lang="en-US" dirty="0" err="1"/>
          </a:p>
        </p:txBody>
      </p:sp>
    </p:spTree>
    <p:extLst>
      <p:ext uri="{BB962C8B-B14F-4D97-AF65-F5344CB8AC3E}">
        <p14:creationId xmlns:p14="http://schemas.microsoft.com/office/powerpoint/2010/main" val="3123395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47DAFAA4-BC74-4F86-9C1D-FECD12C1ACE4}"/>
              </a:ext>
            </a:extLst>
          </p:cNvPr>
          <p:cNvSpPr>
            <a:spLocks noGrp="1"/>
          </p:cNvSpPr>
          <p:nvPr>
            <p:ph type="title"/>
          </p:nvPr>
        </p:nvSpPr>
        <p:spPr/>
        <p:txBody>
          <a:bodyPr/>
          <a:lstStyle/>
          <a:p>
            <a:r>
              <a:rPr lang="en-US" b="1" dirty="0">
                <a:solidFill>
                  <a:srgbClr val="367C2B"/>
                </a:solidFill>
                <a:latin typeface="Helvetica Neue Condensed" charset="0"/>
                <a:ea typeface="Helvetica Neue Condensed" charset="0"/>
                <a:cs typeface="Helvetica Neue Condensed" charset="0"/>
              </a:rPr>
              <a:t>Architecture Layers  - Siri Intent</a:t>
            </a:r>
            <a:r>
              <a:rPr lang="en-US" b="1" dirty="0">
                <a:solidFill>
                  <a:srgbClr val="367C2B"/>
                </a:solidFill>
                <a:ea typeface="+mj-lt"/>
                <a:cs typeface="+mj-lt"/>
              </a:rPr>
              <a:t> </a:t>
            </a:r>
            <a:endParaRPr lang="en-US" dirty="0">
              <a:ea typeface="+mj-lt"/>
              <a:cs typeface="+mj-lt"/>
            </a:endParaRPr>
          </a:p>
        </p:txBody>
      </p:sp>
      <p:sp>
        <p:nvSpPr>
          <p:cNvPr id="3" name="Content Placeholder 2">
            <a:extLst>
              <a:ext uri="{FF2B5EF4-FFF2-40B4-BE49-F238E27FC236}">
                <a16:creationId xmlns:a16="http://schemas.microsoft.com/office/drawing/2014/main" xmlns="" id="{CF7F1CB4-E5CC-47D8-A40A-BF386F898D54}"/>
              </a:ext>
            </a:extLst>
          </p:cNvPr>
          <p:cNvSpPr>
            <a:spLocks noGrp="1"/>
          </p:cNvSpPr>
          <p:nvPr>
            <p:ph idx="1"/>
          </p:nvPr>
        </p:nvSpPr>
        <p:spPr/>
        <p:txBody>
          <a:bodyPr/>
          <a:lstStyle/>
          <a:p>
            <a:endParaRPr lang="en-US"/>
          </a:p>
        </p:txBody>
      </p:sp>
      <p:sp>
        <p:nvSpPr>
          <p:cNvPr id="4" name="Date Placeholder 3">
            <a:extLst>
              <a:ext uri="{FF2B5EF4-FFF2-40B4-BE49-F238E27FC236}">
                <a16:creationId xmlns:a16="http://schemas.microsoft.com/office/drawing/2014/main" xmlns="" id="{F219F383-4C5D-4CA6-B2EA-1524B11E4974}"/>
              </a:ext>
            </a:extLst>
          </p:cNvPr>
          <p:cNvSpPr>
            <a:spLocks noGrp="1"/>
          </p:cNvSpPr>
          <p:nvPr>
            <p:ph type="dt" sz="half" idx="10"/>
          </p:nvPr>
        </p:nvSpPr>
        <p:spPr/>
        <p:txBody>
          <a:bodyPr/>
          <a:lstStyle/>
          <a:p>
            <a:r>
              <a:rPr lang="en-US">
                <a:solidFill>
                  <a:schemeClr val="bg1"/>
                </a:solidFill>
              </a:rPr>
              <a:t>12.12.2019</a:t>
            </a:r>
            <a:endParaRPr lang="en-US" dirty="0">
              <a:solidFill>
                <a:schemeClr val="bg1"/>
              </a:solidFill>
            </a:endParaRPr>
          </a:p>
        </p:txBody>
      </p:sp>
      <p:sp>
        <p:nvSpPr>
          <p:cNvPr id="5" name="Footer Placeholder 4">
            <a:extLst>
              <a:ext uri="{FF2B5EF4-FFF2-40B4-BE49-F238E27FC236}">
                <a16:creationId xmlns:a16="http://schemas.microsoft.com/office/drawing/2014/main" xmlns="" id="{2CC7CE10-D3CF-4E2B-B628-B320A2D2EB0E}"/>
              </a:ext>
            </a:extLst>
          </p:cNvPr>
          <p:cNvSpPr>
            <a:spLocks noGrp="1"/>
          </p:cNvSpPr>
          <p:nvPr>
            <p:ph type="ftr" sz="quarter" idx="11"/>
          </p:nvPr>
        </p:nvSpPr>
        <p:spPr/>
        <p:txBody>
          <a:bodyPr/>
          <a:lstStyle/>
          <a:p>
            <a:r>
              <a:rPr lang="en-US" dirty="0">
                <a:solidFill>
                  <a:schemeClr val="bg1"/>
                </a:solidFill>
              </a:rPr>
              <a:t>Capstone Project 2019 – IOS team</a:t>
            </a:r>
          </a:p>
        </p:txBody>
      </p:sp>
      <p:sp>
        <p:nvSpPr>
          <p:cNvPr id="6" name="Slide Number Placeholder 5">
            <a:extLst>
              <a:ext uri="{FF2B5EF4-FFF2-40B4-BE49-F238E27FC236}">
                <a16:creationId xmlns:a16="http://schemas.microsoft.com/office/drawing/2014/main" xmlns="" id="{9839A627-72E1-4214-8C3C-00CD0443F1DE}"/>
              </a:ext>
            </a:extLst>
          </p:cNvPr>
          <p:cNvSpPr>
            <a:spLocks noGrp="1"/>
          </p:cNvSpPr>
          <p:nvPr>
            <p:ph type="sldNum" sz="quarter" idx="12"/>
          </p:nvPr>
        </p:nvSpPr>
        <p:spPr/>
        <p:txBody>
          <a:bodyPr/>
          <a:lstStyle/>
          <a:p>
            <a:fld id="{887B9A8D-1C57-B84A-A36C-FA5B35E2101E}" type="slidenum">
              <a:rPr lang="en-US">
                <a:solidFill>
                  <a:schemeClr val="bg1"/>
                </a:solidFill>
              </a:rPr>
              <a:t>13</a:t>
            </a:fld>
            <a:endParaRPr lang="en-US" dirty="0">
              <a:solidFill>
                <a:schemeClr val="bg1"/>
              </a:solidFill>
            </a:endParaRPr>
          </a:p>
        </p:txBody>
      </p:sp>
      <p:cxnSp>
        <p:nvCxnSpPr>
          <p:cNvPr id="8" name="Straight Arrow Connector 7">
            <a:extLst>
              <a:ext uri="{FF2B5EF4-FFF2-40B4-BE49-F238E27FC236}">
                <a16:creationId xmlns:a16="http://schemas.microsoft.com/office/drawing/2014/main" xmlns="" id="{55BFFE89-CB1B-4F60-86CA-D79C82FF3D3D}"/>
              </a:ext>
            </a:extLst>
          </p:cNvPr>
          <p:cNvCxnSpPr/>
          <p:nvPr/>
        </p:nvCxnSpPr>
        <p:spPr>
          <a:xfrm>
            <a:off x="1273763" y="2802466"/>
            <a:ext cx="9642592" cy="75259"/>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xmlns="" id="{097B870E-DA8A-4A0D-9D1A-E0DA6441C103}"/>
              </a:ext>
            </a:extLst>
          </p:cNvPr>
          <p:cNvSpPr txBox="1"/>
          <p:nvPr/>
        </p:nvSpPr>
        <p:spPr>
          <a:xfrm>
            <a:off x="1226608" y="2496608"/>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Front End</a:t>
            </a:r>
          </a:p>
        </p:txBody>
      </p:sp>
      <p:sp>
        <p:nvSpPr>
          <p:cNvPr id="14" name="Rectangle: Rounded Corners 13">
            <a:extLst>
              <a:ext uri="{FF2B5EF4-FFF2-40B4-BE49-F238E27FC236}">
                <a16:creationId xmlns:a16="http://schemas.microsoft.com/office/drawing/2014/main" xmlns="" id="{D86E80DC-14F2-46D5-A588-2C572B4C8A29}"/>
              </a:ext>
            </a:extLst>
          </p:cNvPr>
          <p:cNvSpPr/>
          <p:nvPr/>
        </p:nvSpPr>
        <p:spPr>
          <a:xfrm>
            <a:off x="3121142" y="1874661"/>
            <a:ext cx="2304812" cy="9125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cs typeface="Calibri"/>
              </a:rPr>
              <a:t>IntentsFile</a:t>
            </a:r>
            <a:endParaRPr lang="en-US" dirty="0" err="1"/>
          </a:p>
        </p:txBody>
      </p:sp>
      <p:sp>
        <p:nvSpPr>
          <p:cNvPr id="16" name="Rectangle: Rounded Corners 15">
            <a:extLst>
              <a:ext uri="{FF2B5EF4-FFF2-40B4-BE49-F238E27FC236}">
                <a16:creationId xmlns:a16="http://schemas.microsoft.com/office/drawing/2014/main" xmlns="" id="{CC315185-AAB0-4BBF-88F0-B6C07843108A}"/>
              </a:ext>
            </a:extLst>
          </p:cNvPr>
          <p:cNvSpPr/>
          <p:nvPr/>
        </p:nvSpPr>
        <p:spPr>
          <a:xfrm>
            <a:off x="5783438" y="1874661"/>
            <a:ext cx="2351850" cy="9125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cs typeface="Calibri"/>
              </a:rPr>
              <a:t>Shortcut Donations</a:t>
            </a:r>
            <a:endParaRPr lang="en-US" dirty="0" err="1"/>
          </a:p>
        </p:txBody>
      </p:sp>
      <p:sp>
        <p:nvSpPr>
          <p:cNvPr id="17" name="Rectangle: Rounded Corners 16">
            <a:extLst>
              <a:ext uri="{FF2B5EF4-FFF2-40B4-BE49-F238E27FC236}">
                <a16:creationId xmlns:a16="http://schemas.microsoft.com/office/drawing/2014/main" xmlns="" id="{20345BF7-F9FF-4895-98EA-559AEFACF400}"/>
              </a:ext>
            </a:extLst>
          </p:cNvPr>
          <p:cNvSpPr/>
          <p:nvPr/>
        </p:nvSpPr>
        <p:spPr>
          <a:xfrm>
            <a:off x="8568031" y="1874661"/>
            <a:ext cx="2351850" cy="9125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cs typeface="Calibri"/>
              </a:rPr>
              <a:t>Shortcuts App</a:t>
            </a:r>
            <a:endParaRPr lang="en-US" dirty="0" err="1"/>
          </a:p>
        </p:txBody>
      </p:sp>
      <p:cxnSp>
        <p:nvCxnSpPr>
          <p:cNvPr id="19" name="Straight Arrow Connector 18">
            <a:extLst>
              <a:ext uri="{FF2B5EF4-FFF2-40B4-BE49-F238E27FC236}">
                <a16:creationId xmlns:a16="http://schemas.microsoft.com/office/drawing/2014/main" xmlns="" id="{7AD14917-4D2B-4BDD-A501-97DC1CA879AC}"/>
              </a:ext>
            </a:extLst>
          </p:cNvPr>
          <p:cNvCxnSpPr>
            <a:cxnSpLocks/>
          </p:cNvCxnSpPr>
          <p:nvPr/>
        </p:nvCxnSpPr>
        <p:spPr>
          <a:xfrm>
            <a:off x="1226726" y="4326466"/>
            <a:ext cx="9642592" cy="75259"/>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xmlns="" id="{F55115B4-C54C-48EB-BD41-561AE3B7ABEE}"/>
              </a:ext>
            </a:extLst>
          </p:cNvPr>
          <p:cNvSpPr txBox="1"/>
          <p:nvPr/>
        </p:nvSpPr>
        <p:spPr>
          <a:xfrm>
            <a:off x="1188978" y="3992386"/>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Controllers</a:t>
            </a:r>
          </a:p>
        </p:txBody>
      </p:sp>
      <p:sp>
        <p:nvSpPr>
          <p:cNvPr id="22" name="Rectangle: Rounded Corners 21">
            <a:extLst>
              <a:ext uri="{FF2B5EF4-FFF2-40B4-BE49-F238E27FC236}">
                <a16:creationId xmlns:a16="http://schemas.microsoft.com/office/drawing/2014/main" xmlns="" id="{D3F67E85-5FDB-4811-AE5A-470139AEA175}"/>
              </a:ext>
            </a:extLst>
          </p:cNvPr>
          <p:cNvSpPr/>
          <p:nvPr/>
        </p:nvSpPr>
        <p:spPr>
          <a:xfrm>
            <a:off x="3121142" y="3370439"/>
            <a:ext cx="2304813" cy="912518"/>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cs typeface="Calibri"/>
              </a:rPr>
              <a:t>Machine Alert Handler</a:t>
            </a:r>
            <a:endParaRPr lang="en-US" dirty="0"/>
          </a:p>
        </p:txBody>
      </p:sp>
      <p:sp>
        <p:nvSpPr>
          <p:cNvPr id="23" name="Rectangle: Rounded Corners 22">
            <a:extLst>
              <a:ext uri="{FF2B5EF4-FFF2-40B4-BE49-F238E27FC236}">
                <a16:creationId xmlns:a16="http://schemas.microsoft.com/office/drawing/2014/main" xmlns="" id="{96CA3D7C-2F1C-4607-B920-70CAAFE6F22F}"/>
              </a:ext>
            </a:extLst>
          </p:cNvPr>
          <p:cNvSpPr/>
          <p:nvPr/>
        </p:nvSpPr>
        <p:spPr>
          <a:xfrm>
            <a:off x="5811660" y="3370439"/>
            <a:ext cx="2389479" cy="912518"/>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cs typeface="Calibri"/>
              </a:rPr>
              <a:t>Fetch Updates Handler</a:t>
            </a:r>
            <a:endParaRPr lang="en-US" dirty="0"/>
          </a:p>
        </p:txBody>
      </p:sp>
      <p:sp>
        <p:nvSpPr>
          <p:cNvPr id="24" name="Rectangle: Rounded Corners 23">
            <a:extLst>
              <a:ext uri="{FF2B5EF4-FFF2-40B4-BE49-F238E27FC236}">
                <a16:creationId xmlns:a16="http://schemas.microsoft.com/office/drawing/2014/main" xmlns="" id="{C1604250-BA13-4AE7-A366-A24E63BF62E1}"/>
              </a:ext>
            </a:extLst>
          </p:cNvPr>
          <p:cNvSpPr/>
          <p:nvPr/>
        </p:nvSpPr>
        <p:spPr>
          <a:xfrm>
            <a:off x="8530401" y="3370439"/>
            <a:ext cx="2389479" cy="912518"/>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cs typeface="Calibri"/>
              </a:rPr>
              <a:t>Create Note Handler</a:t>
            </a:r>
          </a:p>
        </p:txBody>
      </p:sp>
      <p:sp>
        <p:nvSpPr>
          <p:cNvPr id="26" name="TextBox 25">
            <a:extLst>
              <a:ext uri="{FF2B5EF4-FFF2-40B4-BE49-F238E27FC236}">
                <a16:creationId xmlns:a16="http://schemas.microsoft.com/office/drawing/2014/main" xmlns="" id="{1BAB0054-2602-4445-8DA5-145D9C0F09EE}"/>
              </a:ext>
            </a:extLst>
          </p:cNvPr>
          <p:cNvSpPr txBox="1"/>
          <p:nvPr/>
        </p:nvSpPr>
        <p:spPr>
          <a:xfrm>
            <a:off x="1188978" y="5845646"/>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Targets</a:t>
            </a:r>
          </a:p>
        </p:txBody>
      </p:sp>
      <p:cxnSp>
        <p:nvCxnSpPr>
          <p:cNvPr id="28" name="Straight Arrow Connector 27">
            <a:extLst>
              <a:ext uri="{FF2B5EF4-FFF2-40B4-BE49-F238E27FC236}">
                <a16:creationId xmlns:a16="http://schemas.microsoft.com/office/drawing/2014/main" xmlns="" id="{94A84A2E-796C-49D8-B88D-AAE173F17766}"/>
              </a:ext>
            </a:extLst>
          </p:cNvPr>
          <p:cNvCxnSpPr>
            <a:cxnSpLocks/>
          </p:cNvCxnSpPr>
          <p:nvPr/>
        </p:nvCxnSpPr>
        <p:spPr>
          <a:xfrm>
            <a:off x="1066800" y="6179725"/>
            <a:ext cx="9642592" cy="75259"/>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29" name="Rectangle: Rounded Corners 28">
            <a:extLst>
              <a:ext uri="{FF2B5EF4-FFF2-40B4-BE49-F238E27FC236}">
                <a16:creationId xmlns:a16="http://schemas.microsoft.com/office/drawing/2014/main" xmlns="" id="{0FF99631-7090-43E5-B7D9-7CA13E4D4DB8}"/>
              </a:ext>
            </a:extLst>
          </p:cNvPr>
          <p:cNvSpPr/>
          <p:nvPr/>
        </p:nvSpPr>
        <p:spPr>
          <a:xfrm>
            <a:off x="3121142" y="4452291"/>
            <a:ext cx="2304813" cy="9125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cs typeface="Calibri"/>
              </a:rPr>
              <a:t>Machine Alert Target</a:t>
            </a:r>
            <a:endParaRPr lang="en-US" dirty="0"/>
          </a:p>
        </p:txBody>
      </p:sp>
      <p:sp>
        <p:nvSpPr>
          <p:cNvPr id="30" name="Rectangle: Rounded Corners 29">
            <a:extLst>
              <a:ext uri="{FF2B5EF4-FFF2-40B4-BE49-F238E27FC236}">
                <a16:creationId xmlns:a16="http://schemas.microsoft.com/office/drawing/2014/main" xmlns="" id="{745691CB-BA11-4487-8CA1-4231BCF542FF}"/>
              </a:ext>
            </a:extLst>
          </p:cNvPr>
          <p:cNvSpPr/>
          <p:nvPr/>
        </p:nvSpPr>
        <p:spPr>
          <a:xfrm>
            <a:off x="5896327" y="4452290"/>
            <a:ext cx="2304813" cy="9125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cs typeface="Calibri"/>
              </a:rPr>
              <a:t>Fetch Updates Target</a:t>
            </a:r>
          </a:p>
        </p:txBody>
      </p:sp>
      <p:sp>
        <p:nvSpPr>
          <p:cNvPr id="31" name="Rectangle: Rounded Corners 30">
            <a:extLst>
              <a:ext uri="{FF2B5EF4-FFF2-40B4-BE49-F238E27FC236}">
                <a16:creationId xmlns:a16="http://schemas.microsoft.com/office/drawing/2014/main" xmlns="" id="{C9F04D06-B649-489A-9043-8AE346E3F332}"/>
              </a:ext>
            </a:extLst>
          </p:cNvPr>
          <p:cNvSpPr/>
          <p:nvPr/>
        </p:nvSpPr>
        <p:spPr>
          <a:xfrm>
            <a:off x="8568031" y="4452291"/>
            <a:ext cx="2380071" cy="9125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cs typeface="Calibri"/>
              </a:rPr>
              <a:t>Create Note Target</a:t>
            </a:r>
            <a:endParaRPr lang="en-US" dirty="0"/>
          </a:p>
        </p:txBody>
      </p:sp>
      <p:sp>
        <p:nvSpPr>
          <p:cNvPr id="32" name="Rectangle: Rounded Corners 31">
            <a:extLst>
              <a:ext uri="{FF2B5EF4-FFF2-40B4-BE49-F238E27FC236}">
                <a16:creationId xmlns:a16="http://schemas.microsoft.com/office/drawing/2014/main" xmlns="" id="{F45CC6F0-701D-4903-9D52-AB988DEF4A05}"/>
              </a:ext>
            </a:extLst>
          </p:cNvPr>
          <p:cNvSpPr/>
          <p:nvPr/>
        </p:nvSpPr>
        <p:spPr>
          <a:xfrm>
            <a:off x="3092920" y="5449476"/>
            <a:ext cx="7883405" cy="686740"/>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cs typeface="Calibri"/>
              </a:rPr>
              <a:t>Siri Infrastructure</a:t>
            </a:r>
            <a:endParaRPr lang="en-US" dirty="0"/>
          </a:p>
        </p:txBody>
      </p:sp>
      <p:sp>
        <p:nvSpPr>
          <p:cNvPr id="27" name="Rectangle 26"/>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21">
            <a:extLst>
              <a:ext uri="{FF2B5EF4-FFF2-40B4-BE49-F238E27FC236}">
                <a16:creationId xmlns:a16="http://schemas.microsoft.com/office/drawing/2014/main" xmlns="" id="{2C65BD72-579B-0447-B2C4-B22A512584DB}"/>
              </a:ext>
            </a:extLst>
          </p:cNvPr>
          <p:cNvPicPr>
            <a:picLocks noChangeAspect="1"/>
          </p:cNvPicPr>
          <p:nvPr/>
        </p:nvPicPr>
        <p:blipFill>
          <a:blip r:embed="rId2"/>
          <a:stretch>
            <a:fillRect/>
          </a:stretch>
        </p:blipFill>
        <p:spPr>
          <a:xfrm>
            <a:off x="10159298" y="203737"/>
            <a:ext cx="1325563" cy="1325563"/>
          </a:xfrm>
          <a:prstGeom prst="rect">
            <a:avLst/>
          </a:prstGeom>
        </p:spPr>
      </p:pic>
    </p:spTree>
    <p:extLst>
      <p:ext uri="{BB962C8B-B14F-4D97-AF65-F5344CB8AC3E}">
        <p14:creationId xmlns:p14="http://schemas.microsoft.com/office/powerpoint/2010/main" val="10885068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34584"/>
            <a:ext cx="10515600" cy="1325563"/>
          </a:xfrm>
        </p:spPr>
        <p:txBody>
          <a:bodyPr/>
          <a:lstStyle/>
          <a:p>
            <a:pPr algn="ctr"/>
            <a:r>
              <a:rPr lang="en-US" b="1" dirty="0">
                <a:solidFill>
                  <a:srgbClr val="367C2B"/>
                </a:solidFill>
                <a:latin typeface="Helvetica Neue Condensed"/>
              </a:rPr>
              <a:t>Development</a:t>
            </a:r>
            <a:endParaRPr lang="en-US" dirty="0"/>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a:solidFill>
                  <a:schemeClr val="bg1">
                    <a:lumMod val="95000"/>
                  </a:schemeClr>
                </a:solidFill>
              </a:rPr>
              <a:t>12.12.2019</a:t>
            </a:r>
            <a:endParaRPr lang="en-US" dirty="0">
              <a:solidFill>
                <a:schemeClr val="bg1">
                  <a:lumMod val="95000"/>
                </a:schemeClr>
              </a:solidFill>
            </a:endParaRP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14</a:t>
            </a:fld>
            <a:endParaRPr lang="en-US" dirty="0">
              <a:solidFill>
                <a:schemeClr val="bg1">
                  <a:lumMod val="95000"/>
                </a:schemeClr>
              </a:solidFill>
            </a:endParaRPr>
          </a:p>
        </p:txBody>
      </p:sp>
    </p:spTree>
    <p:extLst>
      <p:ext uri="{BB962C8B-B14F-4D97-AF65-F5344CB8AC3E}">
        <p14:creationId xmlns:p14="http://schemas.microsoft.com/office/powerpoint/2010/main" val="8120592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p:cNvGrpSpPr/>
          <p:nvPr/>
        </p:nvGrpSpPr>
        <p:grpSpPr>
          <a:xfrm>
            <a:off x="1" y="6415659"/>
            <a:ext cx="12192002" cy="437317"/>
            <a:chOff x="1" y="6415659"/>
            <a:chExt cx="12192002" cy="437317"/>
          </a:xfrm>
        </p:grpSpPr>
        <p:sp>
          <p:nvSpPr>
            <p:cNvPr id="19" name="Rectangle 18"/>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Rectangle 9">
            <a:extLst>
              <a:ext uri="{FF2B5EF4-FFF2-40B4-BE49-F238E27FC236}">
                <a16:creationId xmlns:a16="http://schemas.microsoft.com/office/drawing/2014/main" xmlns="" id="{CFCAEF7F-643C-45FF-A6EC-4883D6372658}"/>
              </a:ext>
            </a:extLst>
          </p:cNvPr>
          <p:cNvSpPr/>
          <p:nvPr/>
        </p:nvSpPr>
        <p:spPr>
          <a:xfrm>
            <a:off x="1181454" y="1628305"/>
            <a:ext cx="2276591" cy="4553184"/>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DC10FEA4-2B37-4B15-96E0-E49BCDA374C9}"/>
              </a:ext>
            </a:extLst>
          </p:cNvPr>
          <p:cNvSpPr>
            <a:spLocks noGrp="1"/>
          </p:cNvSpPr>
          <p:nvPr>
            <p:ph type="title"/>
          </p:nvPr>
        </p:nvSpPr>
        <p:spPr/>
        <p:txBody>
          <a:bodyPr>
            <a:normAutofit/>
          </a:bodyPr>
          <a:lstStyle/>
          <a:p>
            <a:r>
              <a:rPr lang="en-US" b="1" dirty="0">
                <a:solidFill>
                  <a:srgbClr val="367C2B"/>
                </a:solidFill>
                <a:latin typeface="Helvetica Neue Condensed" charset="0"/>
                <a:ea typeface="Helvetica Neue Condensed" charset="0"/>
                <a:cs typeface="Helvetica Neue Condensed" charset="0"/>
              </a:rPr>
              <a:t>Introduction</a:t>
            </a:r>
          </a:p>
        </p:txBody>
      </p:sp>
      <p:sp>
        <p:nvSpPr>
          <p:cNvPr id="3" name="Content Placeholder 2">
            <a:extLst>
              <a:ext uri="{FF2B5EF4-FFF2-40B4-BE49-F238E27FC236}">
                <a16:creationId xmlns:a16="http://schemas.microsoft.com/office/drawing/2014/main" xmlns="" id="{4A039D75-76F2-49C0-9F7C-8ED2FF86262A}"/>
              </a:ext>
            </a:extLst>
          </p:cNvPr>
          <p:cNvSpPr>
            <a:spLocks noGrp="1"/>
          </p:cNvSpPr>
          <p:nvPr>
            <p:ph idx="1"/>
          </p:nvPr>
        </p:nvSpPr>
        <p:spPr/>
        <p:txBody>
          <a:bodyPr vert="horz" lIns="91440" tIns="45720" rIns="91440" bIns="45720" rtlCol="0" anchor="t">
            <a:normAutofit/>
          </a:bodyPr>
          <a:lstStyle/>
          <a:p>
            <a:pPr marL="0" indent="0">
              <a:buNone/>
            </a:pPr>
            <a:r>
              <a:rPr lang="en-US" dirty="0">
                <a:cs typeface="Calibri"/>
              </a:rPr>
              <a:t>            Stack</a:t>
            </a:r>
            <a:endParaRPr lang="en-US" dirty="0"/>
          </a:p>
        </p:txBody>
      </p:sp>
      <p:sp>
        <p:nvSpPr>
          <p:cNvPr id="4" name="Date Placeholder 3">
            <a:extLst>
              <a:ext uri="{FF2B5EF4-FFF2-40B4-BE49-F238E27FC236}">
                <a16:creationId xmlns:a16="http://schemas.microsoft.com/office/drawing/2014/main" xmlns="" id="{2B32541A-9886-42AA-AEEC-5F9AF6EC46F9}"/>
              </a:ext>
            </a:extLst>
          </p:cNvPr>
          <p:cNvSpPr>
            <a:spLocks noGrp="1"/>
          </p:cNvSpPr>
          <p:nvPr>
            <p:ph type="dt" sz="half" idx="10"/>
          </p:nvPr>
        </p:nvSpPr>
        <p:spPr/>
        <p:txBody>
          <a:bodyPr/>
          <a:lstStyle/>
          <a:p>
            <a:r>
              <a:rPr lang="en-US">
                <a:solidFill>
                  <a:schemeClr val="bg1"/>
                </a:solidFill>
              </a:rPr>
              <a:t>12.12.2019</a:t>
            </a:r>
            <a:endParaRPr lang="en-US" dirty="0">
              <a:solidFill>
                <a:schemeClr val="bg1"/>
              </a:solidFill>
            </a:endParaRPr>
          </a:p>
        </p:txBody>
      </p:sp>
      <p:sp>
        <p:nvSpPr>
          <p:cNvPr id="5" name="Footer Placeholder 4">
            <a:extLst>
              <a:ext uri="{FF2B5EF4-FFF2-40B4-BE49-F238E27FC236}">
                <a16:creationId xmlns:a16="http://schemas.microsoft.com/office/drawing/2014/main" xmlns="" id="{557F36D1-07D5-4AF7-9ADE-9F622D5E1111}"/>
              </a:ext>
            </a:extLst>
          </p:cNvPr>
          <p:cNvSpPr>
            <a:spLocks noGrp="1"/>
          </p:cNvSpPr>
          <p:nvPr>
            <p:ph type="ftr" sz="quarter" idx="11"/>
          </p:nvPr>
        </p:nvSpPr>
        <p:spPr/>
        <p:txBody>
          <a:bodyPr/>
          <a:lstStyle/>
          <a:p>
            <a:r>
              <a:rPr lang="en-US" dirty="0">
                <a:solidFill>
                  <a:schemeClr val="bg1"/>
                </a:solidFill>
              </a:rPr>
              <a:t>Capstone Project 2019 – IOS team</a:t>
            </a:r>
          </a:p>
        </p:txBody>
      </p:sp>
      <p:sp>
        <p:nvSpPr>
          <p:cNvPr id="6" name="Slide Number Placeholder 5">
            <a:extLst>
              <a:ext uri="{FF2B5EF4-FFF2-40B4-BE49-F238E27FC236}">
                <a16:creationId xmlns:a16="http://schemas.microsoft.com/office/drawing/2014/main" xmlns="" id="{97CD09F8-39A7-4812-A92B-7B7A4F0B3452}"/>
              </a:ext>
            </a:extLst>
          </p:cNvPr>
          <p:cNvSpPr>
            <a:spLocks noGrp="1"/>
          </p:cNvSpPr>
          <p:nvPr>
            <p:ph type="sldNum" sz="quarter" idx="12"/>
          </p:nvPr>
        </p:nvSpPr>
        <p:spPr/>
        <p:txBody>
          <a:bodyPr/>
          <a:lstStyle/>
          <a:p>
            <a:fld id="{887B9A8D-1C57-B84A-A36C-FA5B35E2101E}" type="slidenum">
              <a:rPr lang="en-US">
                <a:solidFill>
                  <a:schemeClr val="bg1"/>
                </a:solidFill>
              </a:rPr>
              <a:t>15</a:t>
            </a:fld>
            <a:endParaRPr lang="en-US" dirty="0">
              <a:solidFill>
                <a:schemeClr val="bg1"/>
              </a:solidFill>
            </a:endParaRPr>
          </a:p>
        </p:txBody>
      </p:sp>
      <p:sp>
        <p:nvSpPr>
          <p:cNvPr id="8" name="Rectangle: Rounded Corners 7">
            <a:extLst>
              <a:ext uri="{FF2B5EF4-FFF2-40B4-BE49-F238E27FC236}">
                <a16:creationId xmlns:a16="http://schemas.microsoft.com/office/drawing/2014/main" xmlns="" id="{8CF2A39F-5100-4586-BFE2-B353B1270531}"/>
              </a:ext>
            </a:extLst>
          </p:cNvPr>
          <p:cNvSpPr/>
          <p:nvPr/>
        </p:nvSpPr>
        <p:spPr>
          <a:xfrm>
            <a:off x="1254948" y="4919133"/>
            <a:ext cx="2126073" cy="103481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Calibri"/>
              </a:rPr>
              <a:t>Base View</a:t>
            </a:r>
            <a:endParaRPr lang="en-US"/>
          </a:p>
        </p:txBody>
      </p:sp>
      <p:sp>
        <p:nvSpPr>
          <p:cNvPr id="9" name="Rectangle: Rounded Corners 8">
            <a:extLst>
              <a:ext uri="{FF2B5EF4-FFF2-40B4-BE49-F238E27FC236}">
                <a16:creationId xmlns:a16="http://schemas.microsoft.com/office/drawing/2014/main" xmlns="" id="{5C6E0FBF-9C80-4F17-B651-17F6FD3D8746}"/>
              </a:ext>
            </a:extLst>
          </p:cNvPr>
          <p:cNvSpPr/>
          <p:nvPr/>
        </p:nvSpPr>
        <p:spPr>
          <a:xfrm>
            <a:off x="1254948" y="3752613"/>
            <a:ext cx="2126073" cy="1034814"/>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Calibri"/>
              </a:rPr>
              <a:t>MapTemplate</a:t>
            </a:r>
            <a:endParaRPr lang="en-US"/>
          </a:p>
        </p:txBody>
      </p:sp>
      <p:sp>
        <p:nvSpPr>
          <p:cNvPr id="11" name="Rectangle: Rounded Corners 10">
            <a:extLst>
              <a:ext uri="{FF2B5EF4-FFF2-40B4-BE49-F238E27FC236}">
                <a16:creationId xmlns:a16="http://schemas.microsoft.com/office/drawing/2014/main" xmlns="" id="{F620B9CF-EC60-4589-9251-B94E31FA2DE2}"/>
              </a:ext>
            </a:extLst>
          </p:cNvPr>
          <p:cNvSpPr/>
          <p:nvPr/>
        </p:nvSpPr>
        <p:spPr>
          <a:xfrm>
            <a:off x="1254948" y="2595502"/>
            <a:ext cx="2126073" cy="1034814"/>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Calibri"/>
              </a:rPr>
              <a:t>Additional Elements...</a:t>
            </a:r>
            <a:endParaRPr lang="en-US"/>
          </a:p>
        </p:txBody>
      </p:sp>
      <p:pic>
        <p:nvPicPr>
          <p:cNvPr id="12" name="Picture 12" descr="A screenshot of a cell phone&#10;&#10;Description generated with very high confidence">
            <a:extLst>
              <a:ext uri="{FF2B5EF4-FFF2-40B4-BE49-F238E27FC236}">
                <a16:creationId xmlns:a16="http://schemas.microsoft.com/office/drawing/2014/main" xmlns="" id="{1DC9E50D-CFA7-4310-9091-B10B4C235EDF}"/>
              </a:ext>
            </a:extLst>
          </p:cNvPr>
          <p:cNvPicPr>
            <a:picLocks noChangeAspect="1"/>
          </p:cNvPicPr>
          <p:nvPr/>
        </p:nvPicPr>
        <p:blipFill>
          <a:blip r:embed="rId2"/>
          <a:stretch>
            <a:fillRect/>
          </a:stretch>
        </p:blipFill>
        <p:spPr>
          <a:xfrm>
            <a:off x="6982178" y="1627670"/>
            <a:ext cx="3712162" cy="2229179"/>
          </a:xfrm>
          <a:prstGeom prst="rect">
            <a:avLst/>
          </a:prstGeom>
        </p:spPr>
      </p:pic>
      <p:cxnSp>
        <p:nvCxnSpPr>
          <p:cNvPr id="15" name="Connector: Elbow 14">
            <a:extLst>
              <a:ext uri="{FF2B5EF4-FFF2-40B4-BE49-F238E27FC236}">
                <a16:creationId xmlns:a16="http://schemas.microsoft.com/office/drawing/2014/main" xmlns="" id="{94657EFB-9E2B-4197-8EBC-0F0777139C51}"/>
              </a:ext>
            </a:extLst>
          </p:cNvPr>
          <p:cNvCxnSpPr/>
          <p:nvPr/>
        </p:nvCxnSpPr>
        <p:spPr>
          <a:xfrm flipV="1">
            <a:off x="3668536" y="2638426"/>
            <a:ext cx="3386667" cy="1533407"/>
          </a:xfrm>
          <a:prstGeom prst="bentConnector3">
            <a:avLst/>
          </a:prstGeom>
        </p:spPr>
        <p:style>
          <a:lnRef idx="1">
            <a:schemeClr val="accent1"/>
          </a:lnRef>
          <a:fillRef idx="0">
            <a:schemeClr val="accent1"/>
          </a:fillRef>
          <a:effectRef idx="0">
            <a:schemeClr val="accent1"/>
          </a:effectRef>
          <a:fontRef idx="minor">
            <a:schemeClr val="tx1"/>
          </a:fontRef>
        </p:style>
      </p:cxnSp>
      <p:pic>
        <p:nvPicPr>
          <p:cNvPr id="16" name="Picture 16" descr="A close up of a logo&#10;&#10;Description generated with very high confidence">
            <a:extLst>
              <a:ext uri="{FF2B5EF4-FFF2-40B4-BE49-F238E27FC236}">
                <a16:creationId xmlns:a16="http://schemas.microsoft.com/office/drawing/2014/main" xmlns="" id="{B5B8EB46-5747-44E7-AE0F-4BBAAE1F511D}"/>
              </a:ext>
            </a:extLst>
          </p:cNvPr>
          <p:cNvPicPr>
            <a:picLocks noChangeAspect="1"/>
          </p:cNvPicPr>
          <p:nvPr/>
        </p:nvPicPr>
        <p:blipFill>
          <a:blip r:embed="rId3"/>
          <a:stretch>
            <a:fillRect/>
          </a:stretch>
        </p:blipFill>
        <p:spPr>
          <a:xfrm>
            <a:off x="7095067" y="4211141"/>
            <a:ext cx="3495793" cy="1982311"/>
          </a:xfrm>
          <a:prstGeom prst="rect">
            <a:avLst/>
          </a:prstGeom>
        </p:spPr>
      </p:pic>
      <p:cxnSp>
        <p:nvCxnSpPr>
          <p:cNvPr id="18" name="Straight Arrow Connector 17">
            <a:extLst>
              <a:ext uri="{FF2B5EF4-FFF2-40B4-BE49-F238E27FC236}">
                <a16:creationId xmlns:a16="http://schemas.microsoft.com/office/drawing/2014/main" xmlns="" id="{946A958B-6A96-4FE2-AE43-6F88982D51BA}"/>
              </a:ext>
            </a:extLst>
          </p:cNvPr>
          <p:cNvCxnSpPr/>
          <p:nvPr/>
        </p:nvCxnSpPr>
        <p:spPr>
          <a:xfrm flipV="1">
            <a:off x="3378672" y="5443595"/>
            <a:ext cx="3715924" cy="18816"/>
          </a:xfrm>
          <a:prstGeom prst="straightConnector1">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2890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0" y="6420683"/>
            <a:ext cx="12192002" cy="437317"/>
            <a:chOff x="1" y="6415659"/>
            <a:chExt cx="12192002" cy="437317"/>
          </a:xfrm>
        </p:grpSpPr>
        <p:sp>
          <p:nvSpPr>
            <p:cNvPr id="11" name="Rectangle 10"/>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2" name="Rectangle 11"/>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sp>
        <p:nvSpPr>
          <p:cNvPr id="2" name="Title 1">
            <a:extLst>
              <a:ext uri="{FF2B5EF4-FFF2-40B4-BE49-F238E27FC236}">
                <a16:creationId xmlns:a16="http://schemas.microsoft.com/office/drawing/2014/main" xmlns="" id="{3396C907-696E-4B4E-8A3B-478125B73BF6}"/>
              </a:ext>
            </a:extLst>
          </p:cNvPr>
          <p:cNvSpPr>
            <a:spLocks noGrp="1"/>
          </p:cNvSpPr>
          <p:nvPr>
            <p:ph type="title"/>
          </p:nvPr>
        </p:nvSpPr>
        <p:spPr/>
        <p:txBody>
          <a:bodyPr/>
          <a:lstStyle/>
          <a:p>
            <a:r>
              <a:rPr lang="en-US" b="1" dirty="0">
                <a:solidFill>
                  <a:srgbClr val="367C2B"/>
                </a:solidFill>
                <a:latin typeface="Helvetica Neue Condensed" charset="0"/>
                <a:ea typeface="Helvetica Neue Condensed" charset="0"/>
                <a:cs typeface="Helvetica Neue Condensed" charset="0"/>
              </a:rPr>
              <a:t>Base View</a:t>
            </a:r>
            <a:endParaRPr lang="en-US" b="1" dirty="0">
              <a:latin typeface="Helvetica Neue Condensed" charset="0"/>
              <a:ea typeface="Helvetica Neue Condensed" charset="0"/>
              <a:cs typeface="Helvetica Neue Condensed" charset="0"/>
            </a:endParaRPr>
          </a:p>
        </p:txBody>
      </p:sp>
      <p:sp>
        <p:nvSpPr>
          <p:cNvPr id="3" name="Content Placeholder 2">
            <a:extLst>
              <a:ext uri="{FF2B5EF4-FFF2-40B4-BE49-F238E27FC236}">
                <a16:creationId xmlns:a16="http://schemas.microsoft.com/office/drawing/2014/main" xmlns="" id="{33DBB68B-9355-4397-9C62-E5124182CACD}"/>
              </a:ext>
            </a:extLst>
          </p:cNvPr>
          <p:cNvSpPr>
            <a:spLocks noGrp="1"/>
          </p:cNvSpPr>
          <p:nvPr>
            <p:ph idx="1"/>
          </p:nvPr>
        </p:nvSpPr>
        <p:spPr/>
        <p:txBody>
          <a:bodyPr/>
          <a:lstStyle/>
          <a:p>
            <a:endParaRPr lang="en-US"/>
          </a:p>
        </p:txBody>
      </p:sp>
      <p:sp>
        <p:nvSpPr>
          <p:cNvPr id="4" name="Date Placeholder 3">
            <a:extLst>
              <a:ext uri="{FF2B5EF4-FFF2-40B4-BE49-F238E27FC236}">
                <a16:creationId xmlns:a16="http://schemas.microsoft.com/office/drawing/2014/main" xmlns="" id="{DC0A3BE9-1BB9-4A88-899E-C6810A03288C}"/>
              </a:ext>
            </a:extLst>
          </p:cNvPr>
          <p:cNvSpPr>
            <a:spLocks noGrp="1"/>
          </p:cNvSpPr>
          <p:nvPr>
            <p:ph type="dt" sz="half" idx="10"/>
          </p:nvPr>
        </p:nvSpPr>
        <p:spPr/>
        <p:txBody>
          <a:bodyPr/>
          <a:lstStyle/>
          <a:p>
            <a:r>
              <a:rPr lang="ar-SA" dirty="0">
                <a:solidFill>
                  <a:schemeClr val="bg1"/>
                </a:solidFill>
              </a:rPr>
              <a:t>22.11.2019</a:t>
            </a:r>
            <a:endParaRPr lang="en-US" dirty="0">
              <a:solidFill>
                <a:schemeClr val="bg1"/>
              </a:solidFill>
            </a:endParaRPr>
          </a:p>
        </p:txBody>
      </p:sp>
      <p:sp>
        <p:nvSpPr>
          <p:cNvPr id="5" name="Footer Placeholder 4">
            <a:extLst>
              <a:ext uri="{FF2B5EF4-FFF2-40B4-BE49-F238E27FC236}">
                <a16:creationId xmlns:a16="http://schemas.microsoft.com/office/drawing/2014/main" xmlns="" id="{CB928C50-6E56-4DA4-BA7E-024A5C274732}"/>
              </a:ext>
            </a:extLst>
          </p:cNvPr>
          <p:cNvSpPr>
            <a:spLocks noGrp="1"/>
          </p:cNvSpPr>
          <p:nvPr>
            <p:ph type="ftr" sz="quarter" idx="11"/>
          </p:nvPr>
        </p:nvSpPr>
        <p:spPr/>
        <p:txBody>
          <a:bodyPr/>
          <a:lstStyle/>
          <a:p>
            <a:r>
              <a:rPr lang="en-US" dirty="0">
                <a:solidFill>
                  <a:schemeClr val="bg1"/>
                </a:solidFill>
              </a:rPr>
              <a:t>Capstone Project 2019 – IOS team</a:t>
            </a:r>
          </a:p>
        </p:txBody>
      </p:sp>
      <p:sp>
        <p:nvSpPr>
          <p:cNvPr id="6" name="Slide Number Placeholder 5">
            <a:extLst>
              <a:ext uri="{FF2B5EF4-FFF2-40B4-BE49-F238E27FC236}">
                <a16:creationId xmlns:a16="http://schemas.microsoft.com/office/drawing/2014/main" xmlns="" id="{7229A222-B7A2-4CA7-B8B5-4C0167C167C2}"/>
              </a:ext>
            </a:extLst>
          </p:cNvPr>
          <p:cNvSpPr>
            <a:spLocks noGrp="1"/>
          </p:cNvSpPr>
          <p:nvPr>
            <p:ph type="sldNum" sz="quarter" idx="12"/>
          </p:nvPr>
        </p:nvSpPr>
        <p:spPr/>
        <p:txBody>
          <a:bodyPr/>
          <a:lstStyle/>
          <a:p>
            <a:fld id="{887B9A8D-1C57-B84A-A36C-FA5B35E2101E}" type="slidenum">
              <a:rPr lang="en-US" smtClean="0">
                <a:solidFill>
                  <a:schemeClr val="bg1"/>
                </a:solidFill>
              </a:rPr>
              <a:t>16</a:t>
            </a:fld>
            <a:endParaRPr lang="en-US" dirty="0">
              <a:solidFill>
                <a:schemeClr val="bg1"/>
              </a:solidFill>
            </a:endParaRPr>
          </a:p>
        </p:txBody>
      </p:sp>
      <p:sp>
        <p:nvSpPr>
          <p:cNvPr id="7" name="Rectangle: Rounded Corners 6">
            <a:extLst>
              <a:ext uri="{FF2B5EF4-FFF2-40B4-BE49-F238E27FC236}">
                <a16:creationId xmlns:a16="http://schemas.microsoft.com/office/drawing/2014/main" xmlns="" id="{E1957D5C-31AD-4FA9-974B-A5C1239F863F}"/>
              </a:ext>
            </a:extLst>
          </p:cNvPr>
          <p:cNvSpPr/>
          <p:nvPr/>
        </p:nvSpPr>
        <p:spPr>
          <a:xfrm>
            <a:off x="1113837" y="1824097"/>
            <a:ext cx="3179703" cy="435562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cs typeface="Calibri"/>
              </a:rPr>
              <a:t>XIB File containing only </a:t>
            </a:r>
            <a:r>
              <a:rPr lang="en-US">
                <a:cs typeface="Calibri"/>
              </a:rPr>
              <a:t>MapKit Object.</a:t>
            </a:r>
          </a:p>
          <a:p>
            <a:pPr algn="ctr"/>
            <a:endParaRPr lang="en-US" dirty="0">
              <a:cs typeface="Calibri"/>
            </a:endParaRPr>
          </a:p>
          <a:p>
            <a:pPr algn="ctr"/>
            <a:r>
              <a:rPr lang="en-US" dirty="0">
                <a:cs typeface="Calibri"/>
              </a:rPr>
              <a:t>Map has to cover whole </a:t>
            </a:r>
            <a:r>
              <a:rPr lang="en-US">
                <a:cs typeface="Calibri"/>
              </a:rPr>
              <a:t>screen and has to apply appropriate constraints</a:t>
            </a:r>
            <a:endParaRPr lang="en-US" dirty="0">
              <a:cs typeface="Calibri"/>
            </a:endParaRPr>
          </a:p>
        </p:txBody>
      </p:sp>
      <p:sp>
        <p:nvSpPr>
          <p:cNvPr id="8" name="Rectangle: Rounded Corners 7">
            <a:extLst>
              <a:ext uri="{FF2B5EF4-FFF2-40B4-BE49-F238E27FC236}">
                <a16:creationId xmlns:a16="http://schemas.microsoft.com/office/drawing/2014/main" xmlns="" id="{3CA67107-B615-4699-ADA7-7B527CABADC6}"/>
              </a:ext>
            </a:extLst>
          </p:cNvPr>
          <p:cNvSpPr/>
          <p:nvPr/>
        </p:nvSpPr>
        <p:spPr>
          <a:xfrm>
            <a:off x="6992810" y="1824096"/>
            <a:ext cx="4083470" cy="435562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cs typeface="Calibri"/>
              </a:rPr>
              <a:t>CarPlayController</a:t>
            </a:r>
            <a:endParaRPr lang="en-US" dirty="0">
              <a:cs typeface="Calibri"/>
            </a:endParaRPr>
          </a:p>
          <a:p>
            <a:pPr algn="ctr"/>
            <a:endParaRPr lang="en-US" dirty="0">
              <a:cs typeface="Calibri"/>
            </a:endParaRPr>
          </a:p>
          <a:p>
            <a:pPr algn="ctr"/>
            <a:r>
              <a:rPr lang="en-US" dirty="0">
                <a:cs typeface="Calibri"/>
              </a:rPr>
              <a:t>Instance of Map from XIB file (reference)</a:t>
            </a:r>
          </a:p>
          <a:p>
            <a:pPr algn="just"/>
            <a:r>
              <a:rPr lang="en-US" dirty="0">
                <a:cs typeface="Calibri"/>
              </a:rPr>
              <a:t>1. Methods for drawing map</a:t>
            </a:r>
          </a:p>
          <a:p>
            <a:pPr algn="just"/>
            <a:r>
              <a:rPr lang="en-US" dirty="0">
                <a:cs typeface="Calibri"/>
              </a:rPr>
              <a:t>2. Methods for drawing overlays</a:t>
            </a:r>
          </a:p>
          <a:p>
            <a:pPr algn="just"/>
            <a:r>
              <a:rPr lang="en-US" dirty="0">
                <a:cs typeface="Calibri"/>
              </a:rPr>
              <a:t>3. Methods for drawing annotations</a:t>
            </a:r>
          </a:p>
          <a:p>
            <a:pPr algn="just"/>
            <a:r>
              <a:rPr lang="en-US" dirty="0">
                <a:cs typeface="Calibri"/>
              </a:rPr>
              <a:t>4. User Location (update)</a:t>
            </a:r>
          </a:p>
        </p:txBody>
      </p:sp>
      <p:cxnSp>
        <p:nvCxnSpPr>
          <p:cNvPr id="9" name="Straight Arrow Connector 8">
            <a:extLst>
              <a:ext uri="{FF2B5EF4-FFF2-40B4-BE49-F238E27FC236}">
                <a16:creationId xmlns:a16="http://schemas.microsoft.com/office/drawing/2014/main" xmlns="" id="{4121BE37-83EB-4900-8FC5-F9A5DFB7E960}"/>
              </a:ext>
            </a:extLst>
          </p:cNvPr>
          <p:cNvCxnSpPr/>
          <p:nvPr/>
        </p:nvCxnSpPr>
        <p:spPr>
          <a:xfrm flipV="1">
            <a:off x="4057823" y="3981797"/>
            <a:ext cx="3147105" cy="7766"/>
          </a:xfrm>
          <a:prstGeom prst="straightConnector1">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856947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p:nvPr/>
        </p:nvGrpSpPr>
        <p:grpSpPr>
          <a:xfrm>
            <a:off x="0" y="6420683"/>
            <a:ext cx="12192002" cy="437317"/>
            <a:chOff x="1" y="6415659"/>
            <a:chExt cx="12192002" cy="437317"/>
          </a:xfrm>
        </p:grpSpPr>
        <p:sp>
          <p:nvSpPr>
            <p:cNvPr id="14" name="Rectangle 13"/>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xmlns="" id="{0F5942A0-84D5-42EE-AF1D-29888AC52633}"/>
              </a:ext>
            </a:extLst>
          </p:cNvPr>
          <p:cNvSpPr>
            <a:spLocks noGrp="1"/>
          </p:cNvSpPr>
          <p:nvPr>
            <p:ph type="title"/>
          </p:nvPr>
        </p:nvSpPr>
        <p:spPr/>
        <p:txBody>
          <a:bodyPr>
            <a:normAutofit/>
          </a:bodyPr>
          <a:lstStyle/>
          <a:p>
            <a:r>
              <a:rPr lang="en-US" b="1" dirty="0">
                <a:solidFill>
                  <a:srgbClr val="367C2B"/>
                </a:solidFill>
                <a:latin typeface="Helvetica Neue Condensed" charset="0"/>
                <a:ea typeface="Helvetica Neue Condensed" charset="0"/>
                <a:cs typeface="Helvetica Neue Condensed" charset="0"/>
              </a:rPr>
              <a:t>Map Template</a:t>
            </a:r>
          </a:p>
        </p:txBody>
      </p:sp>
      <p:pic>
        <p:nvPicPr>
          <p:cNvPr id="7" name="Picture 7" descr="A picture containing game, playing&#10;&#10;Description generated with very high confidence">
            <a:extLst>
              <a:ext uri="{FF2B5EF4-FFF2-40B4-BE49-F238E27FC236}">
                <a16:creationId xmlns:a16="http://schemas.microsoft.com/office/drawing/2014/main" xmlns="" id="{C865F857-7C05-4DE8-8D07-CE0C4AA85815}"/>
              </a:ext>
            </a:extLst>
          </p:cNvPr>
          <p:cNvPicPr>
            <a:picLocks noGrp="1" noChangeAspect="1"/>
          </p:cNvPicPr>
          <p:nvPr>
            <p:ph idx="1"/>
          </p:nvPr>
        </p:nvPicPr>
        <p:blipFill>
          <a:blip r:embed="rId2"/>
          <a:stretch>
            <a:fillRect/>
          </a:stretch>
        </p:blipFill>
        <p:spPr>
          <a:xfrm>
            <a:off x="2929585" y="1695068"/>
            <a:ext cx="6332832" cy="3794008"/>
          </a:xfrm>
        </p:spPr>
      </p:pic>
      <p:sp>
        <p:nvSpPr>
          <p:cNvPr id="4" name="Date Placeholder 3">
            <a:extLst>
              <a:ext uri="{FF2B5EF4-FFF2-40B4-BE49-F238E27FC236}">
                <a16:creationId xmlns:a16="http://schemas.microsoft.com/office/drawing/2014/main" xmlns="" id="{EE21845E-EFBC-4583-827F-17AC90C76A28}"/>
              </a:ext>
            </a:extLst>
          </p:cNvPr>
          <p:cNvSpPr>
            <a:spLocks noGrp="1"/>
          </p:cNvSpPr>
          <p:nvPr>
            <p:ph type="dt" sz="half" idx="10"/>
          </p:nvPr>
        </p:nvSpPr>
        <p:spPr/>
        <p:txBody>
          <a:bodyPr/>
          <a:lstStyle/>
          <a:p>
            <a:r>
              <a:rPr lang="en-US">
                <a:solidFill>
                  <a:schemeClr val="bg1"/>
                </a:solidFill>
              </a:rPr>
              <a:t>12.12.2019</a:t>
            </a:r>
            <a:endParaRPr lang="en-US" dirty="0">
              <a:solidFill>
                <a:schemeClr val="bg1"/>
              </a:solidFill>
            </a:endParaRPr>
          </a:p>
        </p:txBody>
      </p:sp>
      <p:sp>
        <p:nvSpPr>
          <p:cNvPr id="5" name="Footer Placeholder 4">
            <a:extLst>
              <a:ext uri="{FF2B5EF4-FFF2-40B4-BE49-F238E27FC236}">
                <a16:creationId xmlns:a16="http://schemas.microsoft.com/office/drawing/2014/main" xmlns="" id="{70606873-774A-432D-9304-39F5AF40D9A6}"/>
              </a:ext>
            </a:extLst>
          </p:cNvPr>
          <p:cNvSpPr>
            <a:spLocks noGrp="1"/>
          </p:cNvSpPr>
          <p:nvPr>
            <p:ph type="ftr" sz="quarter" idx="11"/>
          </p:nvPr>
        </p:nvSpPr>
        <p:spPr/>
        <p:txBody>
          <a:bodyPr/>
          <a:lstStyle/>
          <a:p>
            <a:r>
              <a:rPr lang="en-US" dirty="0">
                <a:solidFill>
                  <a:schemeClr val="bg1"/>
                </a:solidFill>
              </a:rPr>
              <a:t>Capstone Project 2019 – IOS team</a:t>
            </a:r>
          </a:p>
        </p:txBody>
      </p:sp>
      <p:sp>
        <p:nvSpPr>
          <p:cNvPr id="6" name="Slide Number Placeholder 5">
            <a:extLst>
              <a:ext uri="{FF2B5EF4-FFF2-40B4-BE49-F238E27FC236}">
                <a16:creationId xmlns:a16="http://schemas.microsoft.com/office/drawing/2014/main" xmlns="" id="{A7F0E638-0B9D-4CE1-9F00-DB7DDFF75470}"/>
              </a:ext>
            </a:extLst>
          </p:cNvPr>
          <p:cNvSpPr>
            <a:spLocks noGrp="1"/>
          </p:cNvSpPr>
          <p:nvPr>
            <p:ph type="sldNum" sz="quarter" idx="12"/>
          </p:nvPr>
        </p:nvSpPr>
        <p:spPr/>
        <p:txBody>
          <a:bodyPr/>
          <a:lstStyle/>
          <a:p>
            <a:fld id="{887B9A8D-1C57-B84A-A36C-FA5B35E2101E}" type="slidenum">
              <a:rPr lang="en-US">
                <a:solidFill>
                  <a:schemeClr val="bg1"/>
                </a:solidFill>
              </a:rPr>
              <a:t>17</a:t>
            </a:fld>
            <a:endParaRPr lang="en-US" dirty="0">
              <a:solidFill>
                <a:schemeClr val="bg1"/>
              </a:solidFill>
            </a:endParaRPr>
          </a:p>
        </p:txBody>
      </p:sp>
      <p:cxnSp>
        <p:nvCxnSpPr>
          <p:cNvPr id="9" name="Straight Arrow Connector 8">
            <a:extLst>
              <a:ext uri="{FF2B5EF4-FFF2-40B4-BE49-F238E27FC236}">
                <a16:creationId xmlns:a16="http://schemas.microsoft.com/office/drawing/2014/main" xmlns="" id="{203A310D-FF3E-48C8-ACBB-755C724165BD}"/>
              </a:ext>
            </a:extLst>
          </p:cNvPr>
          <p:cNvCxnSpPr/>
          <p:nvPr/>
        </p:nvCxnSpPr>
        <p:spPr>
          <a:xfrm flipH="1" flipV="1">
            <a:off x="841022" y="2134540"/>
            <a:ext cx="3424298" cy="9409"/>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xmlns="" id="{05E0DEE3-7394-48A1-ABC5-A29A554CCCF1}"/>
              </a:ext>
            </a:extLst>
          </p:cNvPr>
          <p:cNvCxnSpPr>
            <a:cxnSpLocks/>
          </p:cNvCxnSpPr>
          <p:nvPr/>
        </p:nvCxnSpPr>
        <p:spPr>
          <a:xfrm flipH="1" flipV="1">
            <a:off x="8103540" y="2087503"/>
            <a:ext cx="3424298" cy="9409"/>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xmlns="" id="{3A99AC4A-9532-4983-8ECD-F32F28DF15D9}"/>
              </a:ext>
            </a:extLst>
          </p:cNvPr>
          <p:cNvSpPr txBox="1"/>
          <p:nvPr/>
        </p:nvSpPr>
        <p:spPr>
          <a:xfrm>
            <a:off x="1339497" y="1715794"/>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Recenter</a:t>
            </a:r>
          </a:p>
        </p:txBody>
      </p:sp>
      <p:sp>
        <p:nvSpPr>
          <p:cNvPr id="15" name="TextBox 14">
            <a:extLst>
              <a:ext uri="{FF2B5EF4-FFF2-40B4-BE49-F238E27FC236}">
                <a16:creationId xmlns:a16="http://schemas.microsoft.com/office/drawing/2014/main" xmlns="" id="{4FCB58AA-52D3-4E62-8673-1C38AEB04BFF}"/>
              </a:ext>
            </a:extLst>
          </p:cNvPr>
          <p:cNvSpPr txBox="1"/>
          <p:nvPr/>
        </p:nvSpPr>
        <p:spPr>
          <a:xfrm>
            <a:off x="9448682" y="1715794"/>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Panning</a:t>
            </a:r>
          </a:p>
        </p:txBody>
      </p:sp>
    </p:spTree>
    <p:extLst>
      <p:ext uri="{BB962C8B-B14F-4D97-AF65-F5344CB8AC3E}">
        <p14:creationId xmlns:p14="http://schemas.microsoft.com/office/powerpoint/2010/main" val="3245010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367C2B"/>
                </a:solidFill>
                <a:latin typeface="Helvetica Neue Condensed" charset="0"/>
                <a:ea typeface="Helvetica Neue Condensed" charset="0"/>
                <a:cs typeface="Helvetica Neue Condensed" charset="0"/>
              </a:rPr>
              <a:t>JD API Integration</a:t>
            </a: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dirty="0">
                <a:solidFill>
                  <a:schemeClr val="bg1">
                    <a:lumMod val="95000"/>
                  </a:schemeClr>
                </a:solidFill>
              </a:rPr>
              <a:t>19.12.2019</a:t>
            </a: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18</a:t>
            </a:fld>
            <a:endParaRPr lang="en-US" dirty="0">
              <a:solidFill>
                <a:schemeClr val="bg1">
                  <a:lumMod val="95000"/>
                </a:schemeClr>
              </a:solidFill>
            </a:endParaRPr>
          </a:p>
        </p:txBody>
      </p:sp>
      <p:sp>
        <p:nvSpPr>
          <p:cNvPr id="13" name="عنصر نائب للمحتوى 12"/>
          <p:cNvSpPr>
            <a:spLocks noGrp="1"/>
          </p:cNvSpPr>
          <p:nvPr>
            <p:ph idx="1"/>
          </p:nvPr>
        </p:nvSpPr>
        <p:spPr/>
        <p:txBody>
          <a:bodyPr/>
          <a:lstStyle/>
          <a:p>
            <a:endParaRPr lang="de-DE" dirty="0">
              <a:solidFill>
                <a:schemeClr val="tx1">
                  <a:lumMod val="85000"/>
                  <a:lumOff val="15000"/>
                </a:schemeClr>
              </a:solidFill>
              <a:latin typeface="Helvetica Neue" charset="0"/>
              <a:ea typeface="Helvetica Neue" charset="0"/>
              <a:cs typeface="Helvetica Neue" charset="0"/>
            </a:endParaRPr>
          </a:p>
          <a:p>
            <a:endParaRPr lang="ar-SA" dirty="0"/>
          </a:p>
        </p:txBody>
      </p:sp>
      <p:pic>
        <p:nvPicPr>
          <p:cNvPr id="21" name="Picture 20">
            <a:extLst>
              <a:ext uri="{FF2B5EF4-FFF2-40B4-BE49-F238E27FC236}">
                <a16:creationId xmlns:a16="http://schemas.microsoft.com/office/drawing/2014/main" xmlns="" id="{8DB60E77-48AE-D040-97E6-FA8CAC623B02}"/>
              </a:ext>
            </a:extLst>
          </p:cNvPr>
          <p:cNvPicPr>
            <a:picLocks noChangeAspect="1"/>
          </p:cNvPicPr>
          <p:nvPr/>
        </p:nvPicPr>
        <p:blipFill>
          <a:blip r:embed="rId3"/>
          <a:stretch>
            <a:fillRect/>
          </a:stretch>
        </p:blipFill>
        <p:spPr>
          <a:xfrm>
            <a:off x="10215746" y="464902"/>
            <a:ext cx="1138054" cy="1138054"/>
          </a:xfrm>
          <a:prstGeom prst="rect">
            <a:avLst/>
          </a:prstGeom>
        </p:spPr>
      </p:pic>
      <p:grpSp>
        <p:nvGrpSpPr>
          <p:cNvPr id="26" name="Group 25">
            <a:extLst>
              <a:ext uri="{FF2B5EF4-FFF2-40B4-BE49-F238E27FC236}">
                <a16:creationId xmlns:a16="http://schemas.microsoft.com/office/drawing/2014/main" xmlns="" id="{29A5B6E4-CD2E-A644-AD47-5EC5B633F5C5}"/>
              </a:ext>
            </a:extLst>
          </p:cNvPr>
          <p:cNvGrpSpPr/>
          <p:nvPr/>
        </p:nvGrpSpPr>
        <p:grpSpPr>
          <a:xfrm>
            <a:off x="1687756" y="2592319"/>
            <a:ext cx="8844376" cy="2422738"/>
            <a:chOff x="1687756" y="2592319"/>
            <a:chExt cx="8844376" cy="2422738"/>
          </a:xfrm>
        </p:grpSpPr>
        <p:grpSp>
          <p:nvGrpSpPr>
            <p:cNvPr id="11" name="Group 10">
              <a:extLst>
                <a:ext uri="{FF2B5EF4-FFF2-40B4-BE49-F238E27FC236}">
                  <a16:creationId xmlns:a16="http://schemas.microsoft.com/office/drawing/2014/main" xmlns="" id="{29B22130-19E4-9F4B-828F-ACEB45EE9396}"/>
                </a:ext>
              </a:extLst>
            </p:cNvPr>
            <p:cNvGrpSpPr/>
            <p:nvPr/>
          </p:nvGrpSpPr>
          <p:grpSpPr>
            <a:xfrm>
              <a:off x="1687756" y="2690375"/>
              <a:ext cx="3055575" cy="1928363"/>
              <a:chOff x="398125" y="2730375"/>
              <a:chExt cx="3055575" cy="1928363"/>
            </a:xfrm>
          </p:grpSpPr>
          <p:pic>
            <p:nvPicPr>
              <p:cNvPr id="12" name="Google Shape;112;g621148463b_0_7">
                <a:extLst>
                  <a:ext uri="{FF2B5EF4-FFF2-40B4-BE49-F238E27FC236}">
                    <a16:creationId xmlns:a16="http://schemas.microsoft.com/office/drawing/2014/main" xmlns="" id="{04DBC62F-0165-EF43-88B3-6D7F7D74DBD0}"/>
                  </a:ext>
                </a:extLst>
              </p:cNvPr>
              <p:cNvPicPr preferRelativeResize="0"/>
              <p:nvPr/>
            </p:nvPicPr>
            <p:blipFill>
              <a:blip r:embed="rId4">
                <a:alphaModFix/>
              </a:blip>
              <a:stretch>
                <a:fillRect/>
              </a:stretch>
            </p:blipFill>
            <p:spPr>
              <a:xfrm>
                <a:off x="398125" y="3029963"/>
                <a:ext cx="2800350" cy="1628775"/>
              </a:xfrm>
              <a:prstGeom prst="rect">
                <a:avLst/>
              </a:prstGeom>
              <a:noFill/>
              <a:ln>
                <a:noFill/>
              </a:ln>
            </p:spPr>
          </p:pic>
          <p:pic>
            <p:nvPicPr>
              <p:cNvPr id="14" name="Google Shape;120;g621148463b_0_7">
                <a:extLst>
                  <a:ext uri="{FF2B5EF4-FFF2-40B4-BE49-F238E27FC236}">
                    <a16:creationId xmlns:a16="http://schemas.microsoft.com/office/drawing/2014/main" xmlns="" id="{645AAA50-E00F-F242-9463-913F5CD4D6E8}"/>
                  </a:ext>
                </a:extLst>
              </p:cNvPr>
              <p:cNvPicPr preferRelativeResize="0"/>
              <p:nvPr/>
            </p:nvPicPr>
            <p:blipFill>
              <a:blip r:embed="rId5">
                <a:alphaModFix/>
              </a:blip>
              <a:stretch>
                <a:fillRect/>
              </a:stretch>
            </p:blipFill>
            <p:spPr>
              <a:xfrm>
                <a:off x="2999500" y="2730375"/>
                <a:ext cx="454200" cy="454200"/>
              </a:xfrm>
              <a:prstGeom prst="rect">
                <a:avLst/>
              </a:prstGeom>
              <a:noFill/>
              <a:ln>
                <a:noFill/>
              </a:ln>
            </p:spPr>
          </p:pic>
        </p:grpSp>
        <p:grpSp>
          <p:nvGrpSpPr>
            <p:cNvPr id="15" name="Google Shape;105;g621148463b_0_7">
              <a:extLst>
                <a:ext uri="{FF2B5EF4-FFF2-40B4-BE49-F238E27FC236}">
                  <a16:creationId xmlns:a16="http://schemas.microsoft.com/office/drawing/2014/main" xmlns="" id="{5A3DC886-CDDE-8A4C-9A60-FB3CB9659425}"/>
                </a:ext>
              </a:extLst>
            </p:cNvPr>
            <p:cNvGrpSpPr/>
            <p:nvPr/>
          </p:nvGrpSpPr>
          <p:grpSpPr>
            <a:xfrm>
              <a:off x="6845667" y="2592319"/>
              <a:ext cx="3686465" cy="2422738"/>
              <a:chOff x="7585450" y="2309100"/>
              <a:chExt cx="3686465" cy="2422738"/>
            </a:xfrm>
          </p:grpSpPr>
          <p:sp>
            <p:nvSpPr>
              <p:cNvPr id="16" name="Google Shape;106;g621148463b_0_7">
                <a:extLst>
                  <a:ext uri="{FF2B5EF4-FFF2-40B4-BE49-F238E27FC236}">
                    <a16:creationId xmlns:a16="http://schemas.microsoft.com/office/drawing/2014/main" xmlns="" id="{312F7E72-B0F6-B343-AC0D-D0528EB32574}"/>
                  </a:ext>
                </a:extLst>
              </p:cNvPr>
              <p:cNvSpPr/>
              <p:nvPr/>
            </p:nvSpPr>
            <p:spPr>
              <a:xfrm>
                <a:off x="8351661" y="2309100"/>
                <a:ext cx="2920254" cy="800475"/>
              </a:xfrm>
              <a:prstGeom prst="flowChartProcess">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b="1" dirty="0" err="1"/>
                  <a:t>JDOrganization</a:t>
                </a:r>
                <a:r>
                  <a:rPr lang="en-US" b="1" dirty="0"/>
                  <a:t> </a:t>
                </a:r>
                <a:endParaRPr b="1" dirty="0"/>
              </a:p>
            </p:txBody>
          </p:sp>
          <p:sp>
            <p:nvSpPr>
              <p:cNvPr id="17" name="Google Shape;107;g621148463b_0_7">
                <a:extLst>
                  <a:ext uri="{FF2B5EF4-FFF2-40B4-BE49-F238E27FC236}">
                    <a16:creationId xmlns:a16="http://schemas.microsoft.com/office/drawing/2014/main" xmlns="" id="{77BB67A8-81CF-0649-815B-3ED6CA340644}"/>
                  </a:ext>
                </a:extLst>
              </p:cNvPr>
              <p:cNvSpPr/>
              <p:nvPr/>
            </p:nvSpPr>
            <p:spPr>
              <a:xfrm>
                <a:off x="8351661" y="3109575"/>
                <a:ext cx="2920254" cy="800475"/>
              </a:xfrm>
              <a:prstGeom prst="flowChartProcess">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b="1" dirty="0" err="1"/>
                  <a:t>JDField</a:t>
                </a:r>
                <a:r>
                  <a:rPr lang="en-US" b="1" dirty="0"/>
                  <a:t> </a:t>
                </a:r>
                <a:endParaRPr b="1" dirty="0"/>
              </a:p>
            </p:txBody>
          </p:sp>
          <p:sp>
            <p:nvSpPr>
              <p:cNvPr id="19" name="Google Shape;109;g621148463b_0_7">
                <a:extLst>
                  <a:ext uri="{FF2B5EF4-FFF2-40B4-BE49-F238E27FC236}">
                    <a16:creationId xmlns:a16="http://schemas.microsoft.com/office/drawing/2014/main" xmlns="" id="{FE2A9A7E-76B1-354B-B879-269DCA8E3314}"/>
                  </a:ext>
                </a:extLst>
              </p:cNvPr>
              <p:cNvSpPr/>
              <p:nvPr/>
            </p:nvSpPr>
            <p:spPr>
              <a:xfrm>
                <a:off x="7585450" y="2309100"/>
                <a:ext cx="766200" cy="2422738"/>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b="1"/>
                  <a:t>JD API</a:t>
                </a:r>
                <a:endParaRPr b="1"/>
              </a:p>
            </p:txBody>
          </p:sp>
          <p:sp>
            <p:nvSpPr>
              <p:cNvPr id="20" name="Google Shape;110;g621148463b_0_7">
                <a:extLst>
                  <a:ext uri="{FF2B5EF4-FFF2-40B4-BE49-F238E27FC236}">
                    <a16:creationId xmlns:a16="http://schemas.microsoft.com/office/drawing/2014/main" xmlns="" id="{8892064E-9B92-6E4C-A965-08E3F841E42F}"/>
                  </a:ext>
                </a:extLst>
              </p:cNvPr>
              <p:cNvSpPr/>
              <p:nvPr/>
            </p:nvSpPr>
            <p:spPr>
              <a:xfrm>
                <a:off x="8351661" y="3918663"/>
                <a:ext cx="2920254" cy="800475"/>
              </a:xfrm>
              <a:prstGeom prst="flowChartProcess">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b="1"/>
                  <a:t>...</a:t>
                </a:r>
                <a:endParaRPr/>
              </a:p>
            </p:txBody>
          </p:sp>
        </p:grpSp>
        <p:cxnSp>
          <p:nvCxnSpPr>
            <p:cNvPr id="23" name="Straight Connector 22">
              <a:extLst>
                <a:ext uri="{FF2B5EF4-FFF2-40B4-BE49-F238E27FC236}">
                  <a16:creationId xmlns:a16="http://schemas.microsoft.com/office/drawing/2014/main" xmlns="" id="{740DF335-1B05-3F43-92AB-4A610B760382}"/>
                </a:ext>
              </a:extLst>
            </p:cNvPr>
            <p:cNvCxnSpPr>
              <a:cxnSpLocks/>
              <a:stCxn id="12" idx="3"/>
              <a:endCxn id="19" idx="1"/>
            </p:cNvCxnSpPr>
            <p:nvPr/>
          </p:nvCxnSpPr>
          <p:spPr>
            <a:xfrm flipV="1">
              <a:off x="4488106" y="3803688"/>
              <a:ext cx="2357561" cy="663"/>
            </a:xfrm>
            <a:prstGeom prst="line">
              <a:avLst/>
            </a:prstGeom>
            <a:ln w="508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xmlns="" id="{88D306F3-335F-1F47-BE39-A0EBA1C8CAAB}"/>
                </a:ext>
              </a:extLst>
            </p:cNvPr>
            <p:cNvSpPr txBox="1"/>
            <p:nvPr/>
          </p:nvSpPr>
          <p:spPr>
            <a:xfrm>
              <a:off x="5181600" y="3383556"/>
              <a:ext cx="766200" cy="369332"/>
            </a:xfrm>
            <a:prstGeom prst="rect">
              <a:avLst/>
            </a:prstGeom>
            <a:noFill/>
          </p:spPr>
          <p:txBody>
            <a:bodyPr wrap="square" rtlCol="0">
              <a:spAutoFit/>
            </a:bodyPr>
            <a:lstStyle/>
            <a:p>
              <a:r>
                <a:rPr lang="de-DE" dirty="0"/>
                <a:t>HTTP</a:t>
              </a:r>
            </a:p>
          </p:txBody>
        </p:sp>
      </p:grpSp>
    </p:spTree>
    <p:extLst>
      <p:ext uri="{BB962C8B-B14F-4D97-AF65-F5344CB8AC3E}">
        <p14:creationId xmlns:p14="http://schemas.microsoft.com/office/powerpoint/2010/main" val="12850432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367C2B"/>
                </a:solidFill>
                <a:latin typeface="Helvetica Neue Condensed" charset="0"/>
                <a:ea typeface="Helvetica Neue Condensed" charset="0"/>
                <a:cs typeface="Helvetica Neue Condensed" charset="0"/>
              </a:rPr>
              <a:t>JD API Integration: What we did?</a:t>
            </a: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dirty="0">
                <a:solidFill>
                  <a:schemeClr val="bg1">
                    <a:lumMod val="95000"/>
                  </a:schemeClr>
                </a:solidFill>
              </a:rPr>
              <a:t>19.12.2019</a:t>
            </a: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19</a:t>
            </a:fld>
            <a:endParaRPr lang="en-US" dirty="0">
              <a:solidFill>
                <a:schemeClr val="bg1">
                  <a:lumMod val="95000"/>
                </a:schemeClr>
              </a:solidFill>
            </a:endParaRPr>
          </a:p>
        </p:txBody>
      </p:sp>
      <p:pic>
        <p:nvPicPr>
          <p:cNvPr id="21" name="Picture 20">
            <a:extLst>
              <a:ext uri="{FF2B5EF4-FFF2-40B4-BE49-F238E27FC236}">
                <a16:creationId xmlns:a16="http://schemas.microsoft.com/office/drawing/2014/main" xmlns="" id="{8DB60E77-48AE-D040-97E6-FA8CAC623B02}"/>
              </a:ext>
            </a:extLst>
          </p:cNvPr>
          <p:cNvPicPr>
            <a:picLocks noChangeAspect="1"/>
          </p:cNvPicPr>
          <p:nvPr/>
        </p:nvPicPr>
        <p:blipFill>
          <a:blip r:embed="rId3"/>
          <a:stretch>
            <a:fillRect/>
          </a:stretch>
        </p:blipFill>
        <p:spPr>
          <a:xfrm>
            <a:off x="10215746" y="464902"/>
            <a:ext cx="1138054" cy="1138054"/>
          </a:xfrm>
          <a:prstGeom prst="rect">
            <a:avLst/>
          </a:prstGeom>
        </p:spPr>
      </p:pic>
      <p:graphicFrame>
        <p:nvGraphicFramePr>
          <p:cNvPr id="12" name="Diagram 11">
            <a:extLst>
              <a:ext uri="{FF2B5EF4-FFF2-40B4-BE49-F238E27FC236}">
                <a16:creationId xmlns:a16="http://schemas.microsoft.com/office/drawing/2014/main" xmlns="" id="{134372EA-2578-EA4A-A83B-B3E256B2FE0B}"/>
              </a:ext>
            </a:extLst>
          </p:cNvPr>
          <p:cNvGraphicFramePr/>
          <p:nvPr/>
        </p:nvGraphicFramePr>
        <p:xfrm>
          <a:off x="838200" y="1924167"/>
          <a:ext cx="10515600" cy="411522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cxnSp>
        <p:nvCxnSpPr>
          <p:cNvPr id="9" name="Gerader Verbinder 8"/>
          <p:cNvCxnSpPr/>
          <p:nvPr/>
        </p:nvCxnSpPr>
        <p:spPr>
          <a:xfrm>
            <a:off x="304800" y="2941320"/>
            <a:ext cx="11384280" cy="0"/>
          </a:xfrm>
          <a:prstGeom prst="line">
            <a:avLst/>
          </a:prstGeom>
          <a:ln w="28575">
            <a:prstDash val="dash"/>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24795941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34584"/>
            <a:ext cx="10515600" cy="1325563"/>
          </a:xfrm>
        </p:spPr>
        <p:txBody>
          <a:bodyPr/>
          <a:lstStyle/>
          <a:p>
            <a:pPr algn="ctr"/>
            <a:r>
              <a:rPr lang="en-US" b="1" dirty="0">
                <a:solidFill>
                  <a:srgbClr val="367C2B"/>
                </a:solidFill>
                <a:latin typeface="Helvetica Neue Condensed" charset="0"/>
                <a:ea typeface="Helvetica Neue Condensed" charset="0"/>
                <a:cs typeface="Helvetica Neue Condensed" charset="0"/>
              </a:rPr>
              <a:t>Requirements Engineering</a:t>
            </a: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a:solidFill>
                  <a:schemeClr val="bg1">
                    <a:lumMod val="95000"/>
                  </a:schemeClr>
                </a:solidFill>
              </a:rPr>
              <a:t>12.12.2019</a:t>
            </a:r>
            <a:endParaRPr lang="en-US" dirty="0">
              <a:solidFill>
                <a:schemeClr val="bg1">
                  <a:lumMod val="95000"/>
                </a:schemeClr>
              </a:solidFill>
            </a:endParaRP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2</a:t>
            </a:fld>
            <a:endParaRPr lang="en-US" dirty="0">
              <a:solidFill>
                <a:schemeClr val="bg1">
                  <a:lumMod val="95000"/>
                </a:schemeClr>
              </a:solidFill>
            </a:endParaRPr>
          </a:p>
        </p:txBody>
      </p:sp>
    </p:spTree>
    <p:extLst>
      <p:ext uri="{BB962C8B-B14F-4D97-AF65-F5344CB8AC3E}">
        <p14:creationId xmlns:p14="http://schemas.microsoft.com/office/powerpoint/2010/main" val="36004085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367C2B"/>
                </a:solidFill>
                <a:latin typeface="Helvetica Neue Condensed" charset="0"/>
                <a:ea typeface="Helvetica Neue Condensed" charset="0"/>
                <a:cs typeface="Helvetica Neue Condensed" charset="0"/>
              </a:rPr>
              <a:t>JD API Integration: Observations</a:t>
            </a: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dirty="0">
                <a:solidFill>
                  <a:schemeClr val="bg1">
                    <a:lumMod val="95000"/>
                  </a:schemeClr>
                </a:solidFill>
              </a:rPr>
              <a:t>19.12.2019</a:t>
            </a: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20</a:t>
            </a:fld>
            <a:endParaRPr lang="en-US" dirty="0">
              <a:solidFill>
                <a:schemeClr val="bg1">
                  <a:lumMod val="95000"/>
                </a:schemeClr>
              </a:solidFill>
            </a:endParaRPr>
          </a:p>
        </p:txBody>
      </p:sp>
      <p:pic>
        <p:nvPicPr>
          <p:cNvPr id="21" name="Picture 20">
            <a:extLst>
              <a:ext uri="{FF2B5EF4-FFF2-40B4-BE49-F238E27FC236}">
                <a16:creationId xmlns:a16="http://schemas.microsoft.com/office/drawing/2014/main" xmlns="" id="{8DB60E77-48AE-D040-97E6-FA8CAC623B02}"/>
              </a:ext>
            </a:extLst>
          </p:cNvPr>
          <p:cNvPicPr>
            <a:picLocks noChangeAspect="1"/>
          </p:cNvPicPr>
          <p:nvPr/>
        </p:nvPicPr>
        <p:blipFill>
          <a:blip r:embed="rId3"/>
          <a:stretch>
            <a:fillRect/>
          </a:stretch>
        </p:blipFill>
        <p:spPr>
          <a:xfrm>
            <a:off x="10215746" y="464902"/>
            <a:ext cx="1138054" cy="1138054"/>
          </a:xfrm>
          <a:prstGeom prst="rect">
            <a:avLst/>
          </a:prstGeom>
        </p:spPr>
      </p:pic>
      <p:graphicFrame>
        <p:nvGraphicFramePr>
          <p:cNvPr id="12" name="Diagram 11">
            <a:extLst>
              <a:ext uri="{FF2B5EF4-FFF2-40B4-BE49-F238E27FC236}">
                <a16:creationId xmlns:a16="http://schemas.microsoft.com/office/drawing/2014/main" xmlns="" id="{134372EA-2578-EA4A-A83B-B3E256B2FE0B}"/>
              </a:ext>
            </a:extLst>
          </p:cNvPr>
          <p:cNvGraphicFramePr/>
          <p:nvPr/>
        </p:nvGraphicFramePr>
        <p:xfrm>
          <a:off x="838199" y="1924167"/>
          <a:ext cx="10620375" cy="277483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7135568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367C2B"/>
                </a:solidFill>
                <a:latin typeface="Helvetica Neue Condensed" charset="0"/>
                <a:ea typeface="Helvetica Neue Condensed" charset="0"/>
                <a:cs typeface="Helvetica Neue Condensed" charset="0"/>
              </a:rPr>
              <a:t>JD API Integration: Observations</a:t>
            </a: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dirty="0">
                <a:solidFill>
                  <a:schemeClr val="bg1">
                    <a:lumMod val="95000"/>
                  </a:schemeClr>
                </a:solidFill>
              </a:rPr>
              <a:t>19.12.2019</a:t>
            </a: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21</a:t>
            </a:fld>
            <a:endParaRPr lang="en-US" dirty="0">
              <a:solidFill>
                <a:schemeClr val="bg1">
                  <a:lumMod val="95000"/>
                </a:schemeClr>
              </a:solidFill>
            </a:endParaRPr>
          </a:p>
        </p:txBody>
      </p:sp>
      <p:pic>
        <p:nvPicPr>
          <p:cNvPr id="21" name="Picture 20">
            <a:extLst>
              <a:ext uri="{FF2B5EF4-FFF2-40B4-BE49-F238E27FC236}">
                <a16:creationId xmlns:a16="http://schemas.microsoft.com/office/drawing/2014/main" xmlns="" id="{8DB60E77-48AE-D040-97E6-FA8CAC623B02}"/>
              </a:ext>
            </a:extLst>
          </p:cNvPr>
          <p:cNvPicPr>
            <a:picLocks noChangeAspect="1"/>
          </p:cNvPicPr>
          <p:nvPr/>
        </p:nvPicPr>
        <p:blipFill>
          <a:blip r:embed="rId3"/>
          <a:stretch>
            <a:fillRect/>
          </a:stretch>
        </p:blipFill>
        <p:spPr>
          <a:xfrm>
            <a:off x="10403773" y="458879"/>
            <a:ext cx="1138054" cy="1138054"/>
          </a:xfrm>
          <a:prstGeom prst="rect">
            <a:avLst/>
          </a:prstGeom>
        </p:spPr>
      </p:pic>
      <p:graphicFrame>
        <p:nvGraphicFramePr>
          <p:cNvPr id="12" name="Diagram 11">
            <a:extLst>
              <a:ext uri="{FF2B5EF4-FFF2-40B4-BE49-F238E27FC236}">
                <a16:creationId xmlns:a16="http://schemas.microsoft.com/office/drawing/2014/main" xmlns="" id="{134372EA-2578-EA4A-A83B-B3E256B2FE0B}"/>
              </a:ext>
            </a:extLst>
          </p:cNvPr>
          <p:cNvGraphicFramePr/>
          <p:nvPr/>
        </p:nvGraphicFramePr>
        <p:xfrm>
          <a:off x="838199" y="1784442"/>
          <a:ext cx="10703627" cy="411522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pSp>
        <p:nvGrpSpPr>
          <p:cNvPr id="24" name="Group 23">
            <a:extLst>
              <a:ext uri="{FF2B5EF4-FFF2-40B4-BE49-F238E27FC236}">
                <a16:creationId xmlns:a16="http://schemas.microsoft.com/office/drawing/2014/main" xmlns="" id="{02074746-AB8E-124F-8A99-D510F7DF169A}"/>
              </a:ext>
            </a:extLst>
          </p:cNvPr>
          <p:cNvGrpSpPr/>
          <p:nvPr/>
        </p:nvGrpSpPr>
        <p:grpSpPr>
          <a:xfrm>
            <a:off x="233712" y="3504163"/>
            <a:ext cx="11912600" cy="2167987"/>
            <a:chOff x="82550" y="3313230"/>
            <a:chExt cx="11912600" cy="2167987"/>
          </a:xfrm>
        </p:grpSpPr>
        <p:pic>
          <p:nvPicPr>
            <p:cNvPr id="19" name="Picture 18">
              <a:extLst>
                <a:ext uri="{FF2B5EF4-FFF2-40B4-BE49-F238E27FC236}">
                  <a16:creationId xmlns:a16="http://schemas.microsoft.com/office/drawing/2014/main" xmlns="" id="{30C86F24-07CE-4444-A371-B101A3CA85B0}"/>
                </a:ext>
              </a:extLst>
            </p:cNvPr>
            <p:cNvPicPr>
              <a:picLocks noChangeAspect="1"/>
            </p:cNvPicPr>
            <p:nvPr/>
          </p:nvPicPr>
          <p:blipFill>
            <a:blip r:embed="rId9"/>
            <a:stretch>
              <a:fillRect/>
            </a:stretch>
          </p:blipFill>
          <p:spPr>
            <a:xfrm>
              <a:off x="82550" y="3313230"/>
              <a:ext cx="11912600" cy="2135070"/>
            </a:xfrm>
            <a:prstGeom prst="rect">
              <a:avLst/>
            </a:prstGeom>
          </p:spPr>
        </p:pic>
        <p:sp>
          <p:nvSpPr>
            <p:cNvPr id="22" name="Oval 21">
              <a:extLst>
                <a:ext uri="{FF2B5EF4-FFF2-40B4-BE49-F238E27FC236}">
                  <a16:creationId xmlns:a16="http://schemas.microsoft.com/office/drawing/2014/main" xmlns="" id="{573C750B-199C-8F4D-8387-EDDD43049EB0}"/>
                </a:ext>
              </a:extLst>
            </p:cNvPr>
            <p:cNvSpPr/>
            <p:nvPr/>
          </p:nvSpPr>
          <p:spPr>
            <a:xfrm>
              <a:off x="6972300" y="3429000"/>
              <a:ext cx="2514600" cy="1397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3" name="Oval 22">
              <a:extLst>
                <a:ext uri="{FF2B5EF4-FFF2-40B4-BE49-F238E27FC236}">
                  <a16:creationId xmlns:a16="http://schemas.microsoft.com/office/drawing/2014/main" xmlns="" id="{700AFB91-F128-7B4B-84F9-658F39382D91}"/>
                </a:ext>
              </a:extLst>
            </p:cNvPr>
            <p:cNvSpPr/>
            <p:nvPr/>
          </p:nvSpPr>
          <p:spPr>
            <a:xfrm>
              <a:off x="2641600" y="5156200"/>
              <a:ext cx="5219700" cy="32501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spTree>
    <p:extLst>
      <p:ext uri="{BB962C8B-B14F-4D97-AF65-F5344CB8AC3E}">
        <p14:creationId xmlns:p14="http://schemas.microsoft.com/office/powerpoint/2010/main" val="14678162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367C2B"/>
                </a:solidFill>
                <a:latin typeface="Helvetica Neue Condensed" charset="0"/>
                <a:ea typeface="Helvetica Neue Condensed" charset="0"/>
                <a:cs typeface="Helvetica Neue Condensed" charset="0"/>
              </a:rPr>
              <a:t>JD API Integration: Observations</a:t>
            </a: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dirty="0">
                <a:solidFill>
                  <a:schemeClr val="bg1">
                    <a:lumMod val="95000"/>
                  </a:schemeClr>
                </a:solidFill>
              </a:rPr>
              <a:t>19.12.2019</a:t>
            </a: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22</a:t>
            </a:fld>
            <a:endParaRPr lang="en-US" dirty="0">
              <a:solidFill>
                <a:schemeClr val="bg1">
                  <a:lumMod val="95000"/>
                </a:schemeClr>
              </a:solidFill>
            </a:endParaRPr>
          </a:p>
        </p:txBody>
      </p:sp>
      <p:pic>
        <p:nvPicPr>
          <p:cNvPr id="21" name="Picture 20">
            <a:extLst>
              <a:ext uri="{FF2B5EF4-FFF2-40B4-BE49-F238E27FC236}">
                <a16:creationId xmlns:a16="http://schemas.microsoft.com/office/drawing/2014/main" xmlns="" id="{8DB60E77-48AE-D040-97E6-FA8CAC623B02}"/>
              </a:ext>
            </a:extLst>
          </p:cNvPr>
          <p:cNvPicPr>
            <a:picLocks noChangeAspect="1"/>
          </p:cNvPicPr>
          <p:nvPr/>
        </p:nvPicPr>
        <p:blipFill>
          <a:blip r:embed="rId3"/>
          <a:stretch>
            <a:fillRect/>
          </a:stretch>
        </p:blipFill>
        <p:spPr>
          <a:xfrm>
            <a:off x="10403773" y="458879"/>
            <a:ext cx="1138054" cy="1138054"/>
          </a:xfrm>
          <a:prstGeom prst="rect">
            <a:avLst/>
          </a:prstGeom>
        </p:spPr>
      </p:pic>
      <p:graphicFrame>
        <p:nvGraphicFramePr>
          <p:cNvPr id="12" name="Diagram 11">
            <a:extLst>
              <a:ext uri="{FF2B5EF4-FFF2-40B4-BE49-F238E27FC236}">
                <a16:creationId xmlns:a16="http://schemas.microsoft.com/office/drawing/2014/main" xmlns="" id="{134372EA-2578-EA4A-A83B-B3E256B2FE0B}"/>
              </a:ext>
            </a:extLst>
          </p:cNvPr>
          <p:cNvGraphicFramePr/>
          <p:nvPr/>
        </p:nvGraphicFramePr>
        <p:xfrm>
          <a:off x="838199" y="1739646"/>
          <a:ext cx="10703627" cy="100724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9" name="Grafik 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38200" y="3086100"/>
            <a:ext cx="8086725" cy="685800"/>
          </a:xfrm>
          <a:prstGeom prst="rect">
            <a:avLst/>
          </a:prstGeom>
        </p:spPr>
      </p:pic>
      <p:pic>
        <p:nvPicPr>
          <p:cNvPr id="10" name="Grafik 9"/>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38199" y="4111113"/>
            <a:ext cx="8867775" cy="1438275"/>
          </a:xfrm>
          <a:prstGeom prst="rect">
            <a:avLst/>
          </a:prstGeom>
        </p:spPr>
      </p:pic>
    </p:spTree>
    <p:extLst>
      <p:ext uri="{BB962C8B-B14F-4D97-AF65-F5344CB8AC3E}">
        <p14:creationId xmlns:p14="http://schemas.microsoft.com/office/powerpoint/2010/main" val="18090280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367C2B"/>
                </a:solidFill>
                <a:latin typeface="Helvetica Neue Condensed" charset="0"/>
                <a:ea typeface="Helvetica Neue Condensed" charset="0"/>
                <a:cs typeface="Helvetica Neue Condensed" charset="0"/>
              </a:rPr>
              <a:t>JD API Integration: Observations</a:t>
            </a: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dirty="0">
                <a:solidFill>
                  <a:schemeClr val="bg1">
                    <a:lumMod val="95000"/>
                  </a:schemeClr>
                </a:solidFill>
              </a:rPr>
              <a:t>19.12.2019</a:t>
            </a: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23</a:t>
            </a:fld>
            <a:endParaRPr lang="en-US" dirty="0">
              <a:solidFill>
                <a:schemeClr val="bg1">
                  <a:lumMod val="95000"/>
                </a:schemeClr>
              </a:solidFill>
            </a:endParaRPr>
          </a:p>
        </p:txBody>
      </p:sp>
      <p:pic>
        <p:nvPicPr>
          <p:cNvPr id="21" name="Picture 20">
            <a:extLst>
              <a:ext uri="{FF2B5EF4-FFF2-40B4-BE49-F238E27FC236}">
                <a16:creationId xmlns:a16="http://schemas.microsoft.com/office/drawing/2014/main" xmlns="" id="{8DB60E77-48AE-D040-97E6-FA8CAC623B02}"/>
              </a:ext>
            </a:extLst>
          </p:cNvPr>
          <p:cNvPicPr>
            <a:picLocks noChangeAspect="1"/>
          </p:cNvPicPr>
          <p:nvPr/>
        </p:nvPicPr>
        <p:blipFill>
          <a:blip r:embed="rId3"/>
          <a:stretch>
            <a:fillRect/>
          </a:stretch>
        </p:blipFill>
        <p:spPr>
          <a:xfrm>
            <a:off x="10215746" y="464902"/>
            <a:ext cx="1138054" cy="1138054"/>
          </a:xfrm>
          <a:prstGeom prst="rect">
            <a:avLst/>
          </a:prstGeom>
        </p:spPr>
      </p:pic>
      <p:pic>
        <p:nvPicPr>
          <p:cNvPr id="9" name="Picture 8">
            <a:extLst>
              <a:ext uri="{FF2B5EF4-FFF2-40B4-BE49-F238E27FC236}">
                <a16:creationId xmlns:a16="http://schemas.microsoft.com/office/drawing/2014/main" xmlns="" id="{FBB15066-A8F2-D941-8A01-6124CADB8640}"/>
              </a:ext>
            </a:extLst>
          </p:cNvPr>
          <p:cNvPicPr>
            <a:picLocks noChangeAspect="1"/>
          </p:cNvPicPr>
          <p:nvPr/>
        </p:nvPicPr>
        <p:blipFill>
          <a:blip r:embed="rId4"/>
          <a:stretch>
            <a:fillRect/>
          </a:stretch>
        </p:blipFill>
        <p:spPr>
          <a:xfrm>
            <a:off x="166317" y="1879364"/>
            <a:ext cx="11895633" cy="2514835"/>
          </a:xfrm>
          <a:prstGeom prst="rect">
            <a:avLst/>
          </a:prstGeom>
        </p:spPr>
      </p:pic>
    </p:spTree>
    <p:extLst>
      <p:ext uri="{BB962C8B-B14F-4D97-AF65-F5344CB8AC3E}">
        <p14:creationId xmlns:p14="http://schemas.microsoft.com/office/powerpoint/2010/main" val="7530935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34584"/>
            <a:ext cx="10515600" cy="1325563"/>
          </a:xfrm>
        </p:spPr>
        <p:txBody>
          <a:bodyPr/>
          <a:lstStyle/>
          <a:p>
            <a:pPr algn="ctr"/>
            <a:r>
              <a:rPr lang="en-US" b="1" dirty="0">
                <a:solidFill>
                  <a:srgbClr val="367C2B"/>
                </a:solidFill>
                <a:latin typeface="Helvetica Neue Condensed" charset="0"/>
                <a:ea typeface="Helvetica Neue Condensed" charset="0"/>
                <a:cs typeface="Helvetica Neue Condensed" charset="0"/>
              </a:rPr>
              <a:t>Quality Assurance &amp; Testing</a:t>
            </a: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a:solidFill>
                  <a:schemeClr val="bg1">
                    <a:lumMod val="95000"/>
                  </a:schemeClr>
                </a:solidFill>
              </a:rPr>
              <a:t>12.12.2019</a:t>
            </a:r>
            <a:endParaRPr lang="en-US" dirty="0">
              <a:solidFill>
                <a:schemeClr val="bg1">
                  <a:lumMod val="95000"/>
                </a:schemeClr>
              </a:solidFill>
            </a:endParaRP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24</a:t>
            </a:fld>
            <a:endParaRPr lang="en-US" dirty="0">
              <a:solidFill>
                <a:schemeClr val="bg1">
                  <a:lumMod val="95000"/>
                </a:schemeClr>
              </a:solidFill>
            </a:endParaRPr>
          </a:p>
        </p:txBody>
      </p:sp>
    </p:spTree>
    <p:extLst>
      <p:ext uri="{BB962C8B-B14F-4D97-AF65-F5344CB8AC3E}">
        <p14:creationId xmlns:p14="http://schemas.microsoft.com/office/powerpoint/2010/main" val="23587997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BB102234-4C51-3540-BFC2-BD072623ACE6}"/>
              </a:ext>
            </a:extLst>
          </p:cNvPr>
          <p:cNvSpPr>
            <a:spLocks noGrp="1"/>
          </p:cNvSpPr>
          <p:nvPr>
            <p:ph type="title"/>
          </p:nvPr>
        </p:nvSpPr>
        <p:spPr>
          <a:xfrm>
            <a:off x="838200" y="365126"/>
            <a:ext cx="9661634" cy="601826"/>
          </a:xfrm>
        </p:spPr>
        <p:txBody>
          <a:bodyPr>
            <a:normAutofit/>
          </a:bodyPr>
          <a:lstStyle/>
          <a:p>
            <a:r>
              <a:rPr lang="en-US" sz="3200" b="1" dirty="0">
                <a:solidFill>
                  <a:srgbClr val="367C2B"/>
                </a:solidFill>
                <a:latin typeface="Helvetica Neue Condensed" charset="0"/>
                <a:ea typeface="Helvetica Neue Condensed" charset="0"/>
                <a:cs typeface="Helvetica Neue Condensed" charset="0"/>
              </a:rPr>
              <a:t>JD Driver Testing Approaches</a:t>
            </a:r>
            <a:endParaRPr lang="de-DE" sz="3200" dirty="0"/>
          </a:p>
        </p:txBody>
      </p:sp>
      <p:sp>
        <p:nvSpPr>
          <p:cNvPr id="7" name="Date Placeholder 6"/>
          <p:cNvSpPr>
            <a:spLocks noGrp="1"/>
          </p:cNvSpPr>
          <p:nvPr>
            <p:ph type="dt" sz="half" idx="10"/>
          </p:nvPr>
        </p:nvSpPr>
        <p:spPr/>
        <p:txBody>
          <a:bodyPr/>
          <a:lstStyle/>
          <a:p>
            <a:r>
              <a:rPr lang="en-US">
                <a:solidFill>
                  <a:schemeClr val="bg1">
                    <a:lumMod val="95000"/>
                  </a:schemeClr>
                </a:solidFill>
              </a:rPr>
              <a:t>12.12.2019</a:t>
            </a:r>
            <a:endParaRPr lang="en-US" dirty="0">
              <a:solidFill>
                <a:schemeClr val="bg1">
                  <a:lumMod val="95000"/>
                </a:schemeClr>
              </a:solidFill>
            </a:endParaRPr>
          </a:p>
        </p:txBody>
      </p:sp>
      <p:sp>
        <p:nvSpPr>
          <p:cNvPr id="4" name="Footer Placeholder 3"/>
          <p:cNvSpPr>
            <a:spLocks noGrp="1"/>
          </p:cNvSpPr>
          <p:nvPr>
            <p:ph type="ftr" sz="quarter" idx="11"/>
          </p:nvPr>
        </p:nvSpPr>
        <p:spPr/>
        <p:txBody>
          <a:bodyPr/>
          <a:lstStyle/>
          <a:p>
            <a:r>
              <a:rPr lang="en-US" dirty="0">
                <a:solidFill>
                  <a:schemeClr val="bg1">
                    <a:lumMod val="95000"/>
                  </a:schemeClr>
                </a:solidFill>
              </a:rPr>
              <a:t>Capstone Project 2019 – IOS team</a:t>
            </a:r>
          </a:p>
        </p:txBody>
      </p:sp>
      <p:sp>
        <p:nvSpPr>
          <p:cNvPr id="8" name="Slide Number Placeholder 7"/>
          <p:cNvSpPr>
            <a:spLocks noGrp="1"/>
          </p:cNvSpPr>
          <p:nvPr>
            <p:ph type="sldNum" sz="quarter" idx="12"/>
          </p:nvPr>
        </p:nvSpPr>
        <p:spPr/>
        <p:txBody>
          <a:bodyPr/>
          <a:lstStyle/>
          <a:p>
            <a:fld id="{887B9A8D-1C57-B84A-A36C-FA5B35E2101E}" type="slidenum">
              <a:rPr lang="en-US">
                <a:solidFill>
                  <a:schemeClr val="bg1">
                    <a:lumMod val="95000"/>
                  </a:schemeClr>
                </a:solidFill>
              </a:rPr>
              <a:t>25</a:t>
            </a:fld>
            <a:endParaRPr lang="en-US" dirty="0">
              <a:solidFill>
                <a:schemeClr val="bg1">
                  <a:lumMod val="95000"/>
                </a:schemeClr>
              </a:solidFill>
            </a:endParaRP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ooter Placeholder 3"/>
          <p:cNvSpPr txBox="1">
            <a:spLocks/>
          </p:cNvSpPr>
          <p:nvPr/>
        </p:nvSpPr>
        <p:spPr>
          <a:xfrm>
            <a:off x="4038600" y="6390922"/>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chemeClr val="bg1">
                    <a:lumMod val="95000"/>
                  </a:schemeClr>
                </a:solidFill>
              </a:rPr>
              <a:t>Capstone Project 2019 – IOS team</a:t>
            </a:r>
            <a:endParaRPr lang="en-US" dirty="0">
              <a:solidFill>
                <a:schemeClr val="bg1">
                  <a:lumMod val="95000"/>
                </a:schemeClr>
              </a:solidFill>
            </a:endParaRPr>
          </a:p>
        </p:txBody>
      </p:sp>
      <p:sp>
        <p:nvSpPr>
          <p:cNvPr id="14" name="Date Placeholder 6"/>
          <p:cNvSpPr txBox="1">
            <a:spLocks/>
          </p:cNvSpPr>
          <p:nvPr/>
        </p:nvSpPr>
        <p:spPr>
          <a:xfrm>
            <a:off x="838200" y="6410443"/>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chemeClr val="bg1">
                    <a:lumMod val="95000"/>
                  </a:schemeClr>
                </a:solidFill>
              </a:rPr>
              <a:t>12.12.2019</a:t>
            </a:r>
            <a:endParaRPr lang="en-US" dirty="0">
              <a:solidFill>
                <a:schemeClr val="bg1">
                  <a:lumMod val="95000"/>
                </a:schemeClr>
              </a:solidFill>
            </a:endParaRPr>
          </a:p>
        </p:txBody>
      </p:sp>
      <p:graphicFrame>
        <p:nvGraphicFramePr>
          <p:cNvPr id="11" name="Diagram 10"/>
          <p:cNvGraphicFramePr/>
          <p:nvPr>
            <p:extLst>
              <p:ext uri="{D42A27DB-BD31-4B8C-83A1-F6EECF244321}">
                <p14:modId xmlns:p14="http://schemas.microsoft.com/office/powerpoint/2010/main" val="3965584250"/>
              </p:ext>
            </p:extLst>
          </p:nvPr>
        </p:nvGraphicFramePr>
        <p:xfrm>
          <a:off x="1261574" y="2079522"/>
          <a:ext cx="9238260" cy="301243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93194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BB102234-4C51-3540-BFC2-BD072623ACE6}"/>
              </a:ext>
            </a:extLst>
          </p:cNvPr>
          <p:cNvSpPr>
            <a:spLocks noGrp="1"/>
          </p:cNvSpPr>
          <p:nvPr>
            <p:ph type="title"/>
          </p:nvPr>
        </p:nvSpPr>
        <p:spPr>
          <a:xfrm>
            <a:off x="838200" y="365126"/>
            <a:ext cx="10515600" cy="613069"/>
          </a:xfrm>
        </p:spPr>
        <p:txBody>
          <a:bodyPr>
            <a:normAutofit/>
          </a:bodyPr>
          <a:lstStyle/>
          <a:p>
            <a:r>
              <a:rPr lang="en-US" sz="3200" b="1" dirty="0">
                <a:solidFill>
                  <a:srgbClr val="367C2B"/>
                </a:solidFill>
                <a:latin typeface="Helvetica Neue Condensed" charset="0"/>
                <a:ea typeface="Helvetica Neue Condensed" charset="0"/>
                <a:cs typeface="Helvetica Neue Condensed" charset="0"/>
              </a:rPr>
              <a:t>JD Driver Testing Process</a:t>
            </a:r>
            <a:endParaRPr lang="de-DE" dirty="0"/>
          </a:p>
        </p:txBody>
      </p:sp>
      <p:sp>
        <p:nvSpPr>
          <p:cNvPr id="7" name="Date Placeholder 6"/>
          <p:cNvSpPr>
            <a:spLocks noGrp="1"/>
          </p:cNvSpPr>
          <p:nvPr>
            <p:ph type="dt" sz="half" idx="10"/>
          </p:nvPr>
        </p:nvSpPr>
        <p:spPr/>
        <p:txBody>
          <a:bodyPr/>
          <a:lstStyle/>
          <a:p>
            <a:r>
              <a:rPr lang="en-US">
                <a:solidFill>
                  <a:schemeClr val="bg1">
                    <a:lumMod val="95000"/>
                  </a:schemeClr>
                </a:solidFill>
              </a:rPr>
              <a:t>12.12.2019</a:t>
            </a:r>
            <a:endParaRPr lang="en-US" dirty="0">
              <a:solidFill>
                <a:schemeClr val="bg1">
                  <a:lumMod val="95000"/>
                </a:schemeClr>
              </a:solidFill>
            </a:endParaRPr>
          </a:p>
        </p:txBody>
      </p:sp>
      <p:sp>
        <p:nvSpPr>
          <p:cNvPr id="4" name="Footer Placeholder 3"/>
          <p:cNvSpPr>
            <a:spLocks noGrp="1"/>
          </p:cNvSpPr>
          <p:nvPr>
            <p:ph type="ftr" sz="quarter" idx="11"/>
          </p:nvPr>
        </p:nvSpPr>
        <p:spPr/>
        <p:txBody>
          <a:bodyPr/>
          <a:lstStyle/>
          <a:p>
            <a:r>
              <a:rPr lang="en-US" dirty="0">
                <a:solidFill>
                  <a:schemeClr val="bg1">
                    <a:lumMod val="95000"/>
                  </a:schemeClr>
                </a:solidFill>
              </a:rPr>
              <a:t>Capstone Project 2019 – IOS team</a:t>
            </a:r>
          </a:p>
        </p:txBody>
      </p:sp>
      <p:sp>
        <p:nvSpPr>
          <p:cNvPr id="8" name="Slide Number Placeholder 7"/>
          <p:cNvSpPr>
            <a:spLocks noGrp="1"/>
          </p:cNvSpPr>
          <p:nvPr>
            <p:ph type="sldNum" sz="quarter" idx="12"/>
          </p:nvPr>
        </p:nvSpPr>
        <p:spPr/>
        <p:txBody>
          <a:bodyPr/>
          <a:lstStyle/>
          <a:p>
            <a:fld id="{887B9A8D-1C57-B84A-A36C-FA5B35E2101E}" type="slidenum">
              <a:rPr lang="en-US">
                <a:solidFill>
                  <a:schemeClr val="bg1">
                    <a:lumMod val="95000"/>
                  </a:schemeClr>
                </a:solidFill>
              </a:rPr>
              <a:t>26</a:t>
            </a:fld>
            <a:endParaRPr lang="en-US" dirty="0">
              <a:solidFill>
                <a:schemeClr val="bg1">
                  <a:lumMod val="95000"/>
                </a:schemeClr>
              </a:solidFill>
            </a:endParaRP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ooter Placeholder 3"/>
          <p:cNvSpPr txBox="1">
            <a:spLocks/>
          </p:cNvSpPr>
          <p:nvPr/>
        </p:nvSpPr>
        <p:spPr>
          <a:xfrm>
            <a:off x="4038600" y="6390922"/>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chemeClr val="bg1">
                    <a:lumMod val="95000"/>
                  </a:schemeClr>
                </a:solidFill>
              </a:rPr>
              <a:t>Capstone Project 2019 – IOS team</a:t>
            </a:r>
            <a:endParaRPr lang="en-US" dirty="0">
              <a:solidFill>
                <a:schemeClr val="bg1">
                  <a:lumMod val="95000"/>
                </a:schemeClr>
              </a:solidFill>
            </a:endParaRPr>
          </a:p>
        </p:txBody>
      </p:sp>
      <p:sp>
        <p:nvSpPr>
          <p:cNvPr id="11" name="Date Placeholder 6"/>
          <p:cNvSpPr txBox="1">
            <a:spLocks/>
          </p:cNvSpPr>
          <p:nvPr/>
        </p:nvSpPr>
        <p:spPr>
          <a:xfrm>
            <a:off x="838200" y="6410443"/>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bg1">
                    <a:lumMod val="95000"/>
                  </a:schemeClr>
                </a:solidFill>
              </a:rPr>
              <a:t>12.12.2019</a:t>
            </a:r>
          </a:p>
        </p:txBody>
      </p:sp>
      <p:sp>
        <p:nvSpPr>
          <p:cNvPr id="16" name="Rounded Rectangle 15"/>
          <p:cNvSpPr/>
          <p:nvPr/>
        </p:nvSpPr>
        <p:spPr>
          <a:xfrm>
            <a:off x="2463800" y="2554514"/>
            <a:ext cx="1117600" cy="580571"/>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solidFill>
                  <a:schemeClr val="tx1"/>
                </a:solidFill>
              </a:rPr>
              <a:t>Test Cases</a:t>
            </a:r>
          </a:p>
        </p:txBody>
      </p:sp>
      <p:sp>
        <p:nvSpPr>
          <p:cNvPr id="19" name="Rounded Rectangle 18"/>
          <p:cNvSpPr/>
          <p:nvPr/>
        </p:nvSpPr>
        <p:spPr>
          <a:xfrm>
            <a:off x="4672738" y="2554514"/>
            <a:ext cx="1117600" cy="580571"/>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solidFill>
                  <a:schemeClr val="tx1"/>
                </a:solidFill>
              </a:rPr>
              <a:t>Test Data</a:t>
            </a:r>
          </a:p>
        </p:txBody>
      </p:sp>
      <p:sp>
        <p:nvSpPr>
          <p:cNvPr id="20" name="Rounded Rectangle 19"/>
          <p:cNvSpPr/>
          <p:nvPr/>
        </p:nvSpPr>
        <p:spPr>
          <a:xfrm>
            <a:off x="7630433" y="2541654"/>
            <a:ext cx="1117600" cy="580571"/>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solidFill>
                  <a:schemeClr val="tx1"/>
                </a:solidFill>
              </a:rPr>
              <a:t>Test Results</a:t>
            </a:r>
          </a:p>
        </p:txBody>
      </p:sp>
      <p:sp>
        <p:nvSpPr>
          <p:cNvPr id="21" name="Rounded Rectangle 20"/>
          <p:cNvSpPr/>
          <p:nvPr/>
        </p:nvSpPr>
        <p:spPr>
          <a:xfrm>
            <a:off x="9814833" y="2517460"/>
            <a:ext cx="1117600" cy="580571"/>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solidFill>
                  <a:schemeClr val="tx1"/>
                </a:solidFill>
              </a:rPr>
              <a:t>Test Reports</a:t>
            </a:r>
          </a:p>
        </p:txBody>
      </p:sp>
      <p:sp>
        <p:nvSpPr>
          <p:cNvPr id="23" name="Flowchart: Terminator 22"/>
          <p:cNvSpPr/>
          <p:nvPr/>
        </p:nvSpPr>
        <p:spPr>
          <a:xfrm>
            <a:off x="1244598" y="3982515"/>
            <a:ext cx="1551901" cy="577397"/>
          </a:xfrm>
          <a:prstGeom prst="flowChartTerminator">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solidFill>
                  <a:schemeClr val="tx1"/>
                </a:solidFill>
              </a:rPr>
              <a:t>Design Test Cases</a:t>
            </a:r>
          </a:p>
        </p:txBody>
      </p:sp>
      <p:sp>
        <p:nvSpPr>
          <p:cNvPr id="24" name="Flowchart: Terminator 23"/>
          <p:cNvSpPr/>
          <p:nvPr/>
        </p:nvSpPr>
        <p:spPr>
          <a:xfrm>
            <a:off x="3410852" y="3982514"/>
            <a:ext cx="1579410" cy="577397"/>
          </a:xfrm>
          <a:prstGeom prst="flowChartTerminator">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solidFill>
                  <a:schemeClr val="tx1"/>
                </a:solidFill>
              </a:rPr>
              <a:t>Prepare Test Data</a:t>
            </a:r>
          </a:p>
        </p:txBody>
      </p:sp>
      <p:sp>
        <p:nvSpPr>
          <p:cNvPr id="25" name="Flowchart: Terminator 24"/>
          <p:cNvSpPr/>
          <p:nvPr/>
        </p:nvSpPr>
        <p:spPr>
          <a:xfrm>
            <a:off x="5549060" y="3982512"/>
            <a:ext cx="2246094" cy="577397"/>
          </a:xfrm>
          <a:prstGeom prst="flowChartTerminator">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solidFill>
                  <a:schemeClr val="tx1"/>
                </a:solidFill>
              </a:rPr>
              <a:t>Run Program with Test Data</a:t>
            </a:r>
          </a:p>
        </p:txBody>
      </p:sp>
      <p:sp>
        <p:nvSpPr>
          <p:cNvPr id="26" name="Flowchart: Terminator 25"/>
          <p:cNvSpPr/>
          <p:nvPr/>
        </p:nvSpPr>
        <p:spPr>
          <a:xfrm>
            <a:off x="8415333" y="3982513"/>
            <a:ext cx="2159000" cy="577397"/>
          </a:xfrm>
          <a:prstGeom prst="flowChartTerminator">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solidFill>
                  <a:schemeClr val="tx1"/>
                </a:solidFill>
              </a:rPr>
              <a:t>Compare Result with Test Cases</a:t>
            </a:r>
          </a:p>
        </p:txBody>
      </p:sp>
      <p:cxnSp>
        <p:nvCxnSpPr>
          <p:cNvPr id="32" name="Elbow Connector 31"/>
          <p:cNvCxnSpPr/>
          <p:nvPr/>
        </p:nvCxnSpPr>
        <p:spPr>
          <a:xfrm rot="5400000" flipH="1" flipV="1">
            <a:off x="1615499" y="3128998"/>
            <a:ext cx="1169553" cy="527050"/>
          </a:xfrm>
          <a:prstGeom prst="bentConnector3">
            <a:avLst>
              <a:gd name="adj1" fmla="val 100494"/>
            </a:avLst>
          </a:prstGeom>
          <a:ln>
            <a:tailEnd type="triangle"/>
          </a:ln>
        </p:spPr>
        <p:style>
          <a:lnRef idx="1">
            <a:schemeClr val="dk1"/>
          </a:lnRef>
          <a:fillRef idx="0">
            <a:schemeClr val="dk1"/>
          </a:fillRef>
          <a:effectRef idx="0">
            <a:schemeClr val="dk1"/>
          </a:effectRef>
          <a:fontRef idx="minor">
            <a:schemeClr val="tx1"/>
          </a:fontRef>
        </p:style>
      </p:cxnSp>
      <p:cxnSp>
        <p:nvCxnSpPr>
          <p:cNvPr id="37" name="Elbow Connector 36"/>
          <p:cNvCxnSpPr/>
          <p:nvPr/>
        </p:nvCxnSpPr>
        <p:spPr>
          <a:xfrm rot="16200000" flipH="1">
            <a:off x="3158209" y="3230937"/>
            <a:ext cx="1174767" cy="328384"/>
          </a:xfrm>
          <a:prstGeom prst="bentConnector3">
            <a:avLst>
              <a:gd name="adj1" fmla="val 271"/>
            </a:avLst>
          </a:prstGeom>
          <a:ln>
            <a:tailEnd type="triangle"/>
          </a:ln>
        </p:spPr>
        <p:style>
          <a:lnRef idx="1">
            <a:schemeClr val="dk1"/>
          </a:lnRef>
          <a:fillRef idx="0">
            <a:schemeClr val="dk1"/>
          </a:fillRef>
          <a:effectRef idx="0">
            <a:schemeClr val="dk1"/>
          </a:effectRef>
          <a:fontRef idx="minor">
            <a:schemeClr val="tx1"/>
          </a:fontRef>
        </p:style>
      </p:cxnSp>
      <p:cxnSp>
        <p:nvCxnSpPr>
          <p:cNvPr id="41" name="Elbow Connector 40"/>
          <p:cNvCxnSpPr>
            <a:endCxn id="19" idx="1"/>
          </p:cNvCxnSpPr>
          <p:nvPr/>
        </p:nvCxnSpPr>
        <p:spPr>
          <a:xfrm rot="5400000" flipH="1" flipV="1">
            <a:off x="3905490" y="3215270"/>
            <a:ext cx="1137717" cy="396779"/>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48" name="Straight Arrow Connector 47"/>
          <p:cNvCxnSpPr>
            <a:stCxn id="23" idx="3"/>
            <a:endCxn id="24" idx="1"/>
          </p:cNvCxnSpPr>
          <p:nvPr/>
        </p:nvCxnSpPr>
        <p:spPr>
          <a:xfrm flipV="1">
            <a:off x="2796499" y="4271213"/>
            <a:ext cx="614353"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2" name="Straight Arrow Connector 51"/>
          <p:cNvCxnSpPr>
            <a:stCxn id="24" idx="3"/>
            <a:endCxn id="25" idx="1"/>
          </p:cNvCxnSpPr>
          <p:nvPr/>
        </p:nvCxnSpPr>
        <p:spPr>
          <a:xfrm flipV="1">
            <a:off x="4990262" y="4271211"/>
            <a:ext cx="558798" cy="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5" name="Straight Arrow Connector 54"/>
          <p:cNvCxnSpPr>
            <a:stCxn id="25" idx="3"/>
            <a:endCxn id="26" idx="1"/>
          </p:cNvCxnSpPr>
          <p:nvPr/>
        </p:nvCxnSpPr>
        <p:spPr>
          <a:xfrm>
            <a:off x="7795154" y="4271211"/>
            <a:ext cx="620179"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6" name="Elbow Connector 55"/>
          <p:cNvCxnSpPr/>
          <p:nvPr/>
        </p:nvCxnSpPr>
        <p:spPr>
          <a:xfrm rot="16200000" flipH="1">
            <a:off x="5536217" y="3069167"/>
            <a:ext cx="1162255" cy="654010"/>
          </a:xfrm>
          <a:prstGeom prst="bentConnector3">
            <a:avLst>
              <a:gd name="adj1" fmla="val 311"/>
            </a:avLst>
          </a:prstGeom>
          <a:ln>
            <a:tailEnd type="triangle"/>
          </a:ln>
        </p:spPr>
        <p:style>
          <a:lnRef idx="1">
            <a:schemeClr val="dk1"/>
          </a:lnRef>
          <a:fillRef idx="0">
            <a:schemeClr val="dk1"/>
          </a:fillRef>
          <a:effectRef idx="0">
            <a:schemeClr val="dk1"/>
          </a:effectRef>
          <a:fontRef idx="minor">
            <a:schemeClr val="tx1"/>
          </a:fontRef>
        </p:style>
      </p:cxnSp>
      <p:cxnSp>
        <p:nvCxnSpPr>
          <p:cNvPr id="57" name="Elbow Connector 56"/>
          <p:cNvCxnSpPr>
            <a:endCxn id="20" idx="1"/>
          </p:cNvCxnSpPr>
          <p:nvPr/>
        </p:nvCxnSpPr>
        <p:spPr>
          <a:xfrm rot="5400000" flipH="1" flipV="1">
            <a:off x="6765768" y="3123736"/>
            <a:ext cx="1156460" cy="572869"/>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66" name="Elbow Connector 65"/>
          <p:cNvCxnSpPr/>
          <p:nvPr/>
        </p:nvCxnSpPr>
        <p:spPr>
          <a:xfrm rot="5400000" flipH="1" flipV="1">
            <a:off x="9101202" y="3280450"/>
            <a:ext cx="1162254" cy="231447"/>
          </a:xfrm>
          <a:prstGeom prst="bentConnector3">
            <a:avLst>
              <a:gd name="adj1" fmla="val 99689"/>
            </a:avLst>
          </a:prstGeom>
          <a:ln>
            <a:tailEnd type="triangle"/>
          </a:ln>
        </p:spPr>
        <p:style>
          <a:lnRef idx="1">
            <a:schemeClr val="dk1"/>
          </a:lnRef>
          <a:fillRef idx="0">
            <a:schemeClr val="dk1"/>
          </a:fillRef>
          <a:effectRef idx="0">
            <a:schemeClr val="dk1"/>
          </a:effectRef>
          <a:fontRef idx="minor">
            <a:schemeClr val="tx1"/>
          </a:fontRef>
        </p:style>
      </p:cxnSp>
      <p:cxnSp>
        <p:nvCxnSpPr>
          <p:cNvPr id="69" name="Elbow Connector 68"/>
          <p:cNvCxnSpPr/>
          <p:nvPr/>
        </p:nvCxnSpPr>
        <p:spPr>
          <a:xfrm rot="16200000" flipH="1">
            <a:off x="8336700" y="3228115"/>
            <a:ext cx="1174767" cy="328384"/>
          </a:xfrm>
          <a:prstGeom prst="bentConnector3">
            <a:avLst>
              <a:gd name="adj1" fmla="val 271"/>
            </a:avLst>
          </a:prstGeom>
          <a:ln>
            <a:tailEnd type="triangle"/>
          </a:ln>
        </p:spPr>
        <p:style>
          <a:lnRef idx="1">
            <a:schemeClr val="dk1"/>
          </a:lnRef>
          <a:fillRef idx="0">
            <a:schemeClr val="dk1"/>
          </a:fillRef>
          <a:effectRef idx="0">
            <a:schemeClr val="dk1"/>
          </a:effectRef>
          <a:fontRef idx="minor">
            <a:schemeClr val="tx1"/>
          </a:fontRef>
        </p:style>
      </p:cxnSp>
      <p:cxnSp>
        <p:nvCxnSpPr>
          <p:cNvPr id="76" name="Elbow Connector 75"/>
          <p:cNvCxnSpPr>
            <a:stCxn id="16" idx="0"/>
          </p:cNvCxnSpPr>
          <p:nvPr/>
        </p:nvCxnSpPr>
        <p:spPr>
          <a:xfrm rot="16200000" flipH="1">
            <a:off x="5468159" y="108955"/>
            <a:ext cx="1422786" cy="6313905"/>
          </a:xfrm>
          <a:prstGeom prst="bentConnector4">
            <a:avLst>
              <a:gd name="adj1" fmla="val -16067"/>
              <a:gd name="adj2" fmla="val 99968"/>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34609953"/>
      </p:ext>
    </p:extLst>
  </p:cSld>
  <p:clrMapOvr>
    <a:masterClrMapping/>
  </p:clrMapOvr>
  <p:transition spd="slow">
    <p:wip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28E4CED1-7322-3D4C-AD0A-266CB850C75E}"/>
              </a:ext>
            </a:extLst>
          </p:cNvPr>
          <p:cNvSpPr>
            <a:spLocks noGrp="1"/>
          </p:cNvSpPr>
          <p:nvPr>
            <p:ph type="title"/>
          </p:nvPr>
        </p:nvSpPr>
        <p:spPr>
          <a:xfrm>
            <a:off x="838199" y="361507"/>
            <a:ext cx="10806115" cy="648585"/>
          </a:xfrm>
        </p:spPr>
        <p:txBody>
          <a:bodyPr>
            <a:normAutofit/>
          </a:bodyPr>
          <a:lstStyle/>
          <a:p>
            <a:r>
              <a:rPr lang="en-US" sz="3200" b="1" dirty="0">
                <a:solidFill>
                  <a:srgbClr val="367C2B"/>
                </a:solidFill>
                <a:latin typeface="Helvetica Neue Condensed" charset="0"/>
                <a:ea typeface="Helvetica Neue Condensed" charset="0"/>
                <a:cs typeface="Helvetica Neue Condensed" charset="0"/>
              </a:rPr>
              <a:t>Sample Test Case</a:t>
            </a:r>
            <a:endParaRPr lang="de-DE" sz="2400" dirty="0"/>
          </a:p>
        </p:txBody>
      </p:sp>
      <p:sp>
        <p:nvSpPr>
          <p:cNvPr id="7" name="Date Placeholder 6"/>
          <p:cNvSpPr>
            <a:spLocks noGrp="1"/>
          </p:cNvSpPr>
          <p:nvPr>
            <p:ph type="dt" sz="half" idx="10"/>
          </p:nvPr>
        </p:nvSpPr>
        <p:spPr/>
        <p:txBody>
          <a:bodyPr/>
          <a:lstStyle/>
          <a:p>
            <a:r>
              <a:rPr lang="en-US" b="1">
                <a:solidFill>
                  <a:schemeClr val="bg1">
                    <a:lumMod val="95000"/>
                  </a:schemeClr>
                </a:solidFill>
              </a:rPr>
              <a:t>12.12.2019</a:t>
            </a:r>
            <a:endParaRPr lang="en-US" b="1" dirty="0">
              <a:solidFill>
                <a:schemeClr val="bg1">
                  <a:lumMod val="95000"/>
                </a:schemeClr>
              </a:solidFill>
            </a:endParaRPr>
          </a:p>
        </p:txBody>
      </p:sp>
      <p:sp>
        <p:nvSpPr>
          <p:cNvPr id="4" name="Footer Placeholder 3"/>
          <p:cNvSpPr>
            <a:spLocks noGrp="1"/>
          </p:cNvSpPr>
          <p:nvPr>
            <p:ph type="ftr" sz="quarter" idx="11"/>
          </p:nvPr>
        </p:nvSpPr>
        <p:spPr/>
        <p:txBody>
          <a:bodyPr/>
          <a:lstStyle/>
          <a:p>
            <a:r>
              <a:rPr lang="en-US" b="1" dirty="0">
                <a:solidFill>
                  <a:schemeClr val="bg1">
                    <a:lumMod val="95000"/>
                  </a:schemeClr>
                </a:solidFill>
              </a:rPr>
              <a:t>Capstone Project 2019 – IOS team</a:t>
            </a:r>
          </a:p>
        </p:txBody>
      </p:sp>
      <p:sp>
        <p:nvSpPr>
          <p:cNvPr id="8" name="Slide Number Placeholder 7"/>
          <p:cNvSpPr>
            <a:spLocks noGrp="1"/>
          </p:cNvSpPr>
          <p:nvPr>
            <p:ph type="sldNum" sz="quarter" idx="12"/>
          </p:nvPr>
        </p:nvSpPr>
        <p:spPr/>
        <p:txBody>
          <a:bodyPr/>
          <a:lstStyle/>
          <a:p>
            <a:fld id="{887B9A8D-1C57-B84A-A36C-FA5B35E2101E}" type="slidenum">
              <a:rPr lang="en-US">
                <a:solidFill>
                  <a:schemeClr val="bg1">
                    <a:lumMod val="95000"/>
                  </a:schemeClr>
                </a:solidFill>
              </a:rPr>
              <a:t>27</a:t>
            </a:fld>
            <a:endParaRPr lang="en-US" dirty="0">
              <a:solidFill>
                <a:schemeClr val="bg1">
                  <a:lumMod val="95000"/>
                </a:schemeClr>
              </a:solidFill>
            </a:endParaRP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Pentagon 21">
            <a:extLst>
              <a:ext uri="{FF2B5EF4-FFF2-40B4-BE49-F238E27FC236}">
                <a16:creationId xmlns:a16="http://schemas.microsoft.com/office/drawing/2014/main" xmlns="" id="{91C5B18C-8BCA-D74B-8439-B48FC87DCAC1}"/>
              </a:ext>
            </a:extLst>
          </p:cNvPr>
          <p:cNvSpPr/>
          <p:nvPr/>
        </p:nvSpPr>
        <p:spPr>
          <a:xfrm>
            <a:off x="838200" y="1842588"/>
            <a:ext cx="1838090" cy="365125"/>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100" dirty="0"/>
              <a:t>Take a </a:t>
            </a:r>
            <a:r>
              <a:rPr lang="de-DE" sz="1100" dirty="0" err="1"/>
              <a:t>note</a:t>
            </a:r>
            <a:r>
              <a:rPr lang="de-DE" sz="1100" dirty="0"/>
              <a:t> </a:t>
            </a:r>
          </a:p>
        </p:txBody>
      </p:sp>
      <p:sp>
        <p:nvSpPr>
          <p:cNvPr id="23" name="Pentagon 22">
            <a:extLst>
              <a:ext uri="{FF2B5EF4-FFF2-40B4-BE49-F238E27FC236}">
                <a16:creationId xmlns:a16="http://schemas.microsoft.com/office/drawing/2014/main" xmlns="" id="{147AE1FA-2109-FD4F-B621-807F7ADDFEEB}"/>
              </a:ext>
            </a:extLst>
          </p:cNvPr>
          <p:cNvSpPr/>
          <p:nvPr/>
        </p:nvSpPr>
        <p:spPr>
          <a:xfrm>
            <a:off x="838199" y="2307642"/>
            <a:ext cx="1838090" cy="378364"/>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100" dirty="0"/>
              <a:t>Take a </a:t>
            </a:r>
            <a:r>
              <a:rPr lang="de-DE" sz="1100" dirty="0" err="1"/>
              <a:t>note</a:t>
            </a:r>
            <a:r>
              <a:rPr lang="de-DE" sz="1100" dirty="0"/>
              <a:t> – Negative </a:t>
            </a:r>
            <a:r>
              <a:rPr lang="de-DE" sz="1100" dirty="0" err="1"/>
              <a:t>command</a:t>
            </a:r>
            <a:r>
              <a:rPr lang="de-DE" sz="1100" dirty="0"/>
              <a:t> </a:t>
            </a:r>
          </a:p>
        </p:txBody>
      </p:sp>
      <p:sp>
        <p:nvSpPr>
          <p:cNvPr id="24" name="Pentagon 23">
            <a:extLst>
              <a:ext uri="{FF2B5EF4-FFF2-40B4-BE49-F238E27FC236}">
                <a16:creationId xmlns:a16="http://schemas.microsoft.com/office/drawing/2014/main" xmlns="" id="{B1B05F66-63B2-CE43-ABA7-D7799E49636C}"/>
              </a:ext>
            </a:extLst>
          </p:cNvPr>
          <p:cNvSpPr/>
          <p:nvPr/>
        </p:nvSpPr>
        <p:spPr>
          <a:xfrm>
            <a:off x="838199" y="2777887"/>
            <a:ext cx="1838090" cy="635894"/>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solidFill>
                  <a:schemeClr val="tx1">
                    <a:lumMod val="95000"/>
                    <a:lumOff val="5000"/>
                  </a:schemeClr>
                </a:solidFill>
              </a:rPr>
              <a:t>Take a field type note</a:t>
            </a:r>
            <a:r>
              <a:rPr lang="de-DE" sz="1200" dirty="0">
                <a:solidFill>
                  <a:schemeClr val="tx1">
                    <a:lumMod val="95000"/>
                    <a:lumOff val="5000"/>
                  </a:schemeClr>
                </a:solidFill>
              </a:rPr>
              <a:t> </a:t>
            </a:r>
          </a:p>
        </p:txBody>
      </p:sp>
      <p:sp>
        <p:nvSpPr>
          <p:cNvPr id="25" name="Pentagon 24">
            <a:extLst>
              <a:ext uri="{FF2B5EF4-FFF2-40B4-BE49-F238E27FC236}">
                <a16:creationId xmlns:a16="http://schemas.microsoft.com/office/drawing/2014/main" xmlns="" id="{7FF13970-46F8-9446-A391-3024EC20C7C2}"/>
              </a:ext>
            </a:extLst>
          </p:cNvPr>
          <p:cNvSpPr/>
          <p:nvPr/>
        </p:nvSpPr>
        <p:spPr>
          <a:xfrm>
            <a:off x="838200" y="3513457"/>
            <a:ext cx="1838090" cy="380393"/>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t>Take a field type note – negative command</a:t>
            </a:r>
            <a:r>
              <a:rPr lang="de-DE" sz="1100" dirty="0"/>
              <a:t> </a:t>
            </a:r>
          </a:p>
        </p:txBody>
      </p:sp>
      <p:sp>
        <p:nvSpPr>
          <p:cNvPr id="26" name="Pentagon 25">
            <a:extLst>
              <a:ext uri="{FF2B5EF4-FFF2-40B4-BE49-F238E27FC236}">
                <a16:creationId xmlns:a16="http://schemas.microsoft.com/office/drawing/2014/main" xmlns="" id="{EF3BD237-F1CC-A54C-AB89-2641E7C8B8BF}"/>
              </a:ext>
            </a:extLst>
          </p:cNvPr>
          <p:cNvSpPr/>
          <p:nvPr/>
        </p:nvSpPr>
        <p:spPr>
          <a:xfrm>
            <a:off x="838199" y="3980210"/>
            <a:ext cx="1838092" cy="335045"/>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t>Take a note for the specific field</a:t>
            </a:r>
            <a:r>
              <a:rPr lang="de-DE" sz="1100" dirty="0"/>
              <a:t> </a:t>
            </a:r>
          </a:p>
        </p:txBody>
      </p:sp>
      <p:sp>
        <p:nvSpPr>
          <p:cNvPr id="27" name="Pentagon 26">
            <a:extLst>
              <a:ext uri="{FF2B5EF4-FFF2-40B4-BE49-F238E27FC236}">
                <a16:creationId xmlns:a16="http://schemas.microsoft.com/office/drawing/2014/main" xmlns="" id="{0FEB376C-E42C-E248-985A-E99DAEE8087A}"/>
              </a:ext>
            </a:extLst>
          </p:cNvPr>
          <p:cNvSpPr/>
          <p:nvPr/>
        </p:nvSpPr>
        <p:spPr>
          <a:xfrm>
            <a:off x="838199" y="4399454"/>
            <a:ext cx="1838093" cy="370975"/>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t>Take a note for the specific field</a:t>
            </a:r>
            <a:r>
              <a:rPr lang="de-DE" sz="1100" dirty="0"/>
              <a:t> </a:t>
            </a:r>
          </a:p>
        </p:txBody>
      </p:sp>
      <p:sp>
        <p:nvSpPr>
          <p:cNvPr id="28" name="Pentagon 27">
            <a:extLst>
              <a:ext uri="{FF2B5EF4-FFF2-40B4-BE49-F238E27FC236}">
                <a16:creationId xmlns:a16="http://schemas.microsoft.com/office/drawing/2014/main" xmlns="" id="{F359F336-52D1-354E-96C3-E2371459A463}"/>
              </a:ext>
            </a:extLst>
          </p:cNvPr>
          <p:cNvSpPr/>
          <p:nvPr/>
        </p:nvSpPr>
        <p:spPr>
          <a:xfrm>
            <a:off x="838199" y="4864047"/>
            <a:ext cx="1838093" cy="380394"/>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t>Take a note for the specific field – negative command</a:t>
            </a:r>
            <a:r>
              <a:rPr lang="de-DE" sz="1000" dirty="0"/>
              <a:t> </a:t>
            </a:r>
          </a:p>
        </p:txBody>
      </p:sp>
      <p:sp>
        <p:nvSpPr>
          <p:cNvPr id="29" name="Pentagon 28">
            <a:extLst>
              <a:ext uri="{FF2B5EF4-FFF2-40B4-BE49-F238E27FC236}">
                <a16:creationId xmlns:a16="http://schemas.microsoft.com/office/drawing/2014/main" xmlns="" id="{6A34AFAD-0762-B046-8F93-EA663FF9768C}"/>
              </a:ext>
            </a:extLst>
          </p:cNvPr>
          <p:cNvSpPr/>
          <p:nvPr/>
        </p:nvSpPr>
        <p:spPr>
          <a:xfrm>
            <a:off x="838199" y="5328640"/>
            <a:ext cx="1838092" cy="359244"/>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t>Save the note</a:t>
            </a:r>
            <a:r>
              <a:rPr lang="de-DE" sz="1100" dirty="0"/>
              <a:t> </a:t>
            </a:r>
          </a:p>
        </p:txBody>
      </p:sp>
      <p:sp>
        <p:nvSpPr>
          <p:cNvPr id="32" name="Down Arrow Callout 31">
            <a:extLst>
              <a:ext uri="{FF2B5EF4-FFF2-40B4-BE49-F238E27FC236}">
                <a16:creationId xmlns:a16="http://schemas.microsoft.com/office/drawing/2014/main" xmlns="" id="{DF64AF5F-BDD8-AA40-9302-1BDD0161492A}"/>
              </a:ext>
            </a:extLst>
          </p:cNvPr>
          <p:cNvSpPr/>
          <p:nvPr/>
        </p:nvSpPr>
        <p:spPr>
          <a:xfrm>
            <a:off x="2808509" y="1212662"/>
            <a:ext cx="1979399" cy="569733"/>
          </a:xfrm>
          <a:prstGeom prst="down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t>TEST STEPS</a:t>
            </a:r>
            <a:r>
              <a:rPr lang="de-DE" sz="1200" dirty="0"/>
              <a:t> </a:t>
            </a:r>
          </a:p>
        </p:txBody>
      </p:sp>
      <p:sp>
        <p:nvSpPr>
          <p:cNvPr id="33" name="Down Arrow Callout 32">
            <a:extLst>
              <a:ext uri="{FF2B5EF4-FFF2-40B4-BE49-F238E27FC236}">
                <a16:creationId xmlns:a16="http://schemas.microsoft.com/office/drawing/2014/main" xmlns="" id="{C577536B-9496-D646-8863-9C907D2D46D9}"/>
              </a:ext>
            </a:extLst>
          </p:cNvPr>
          <p:cNvSpPr/>
          <p:nvPr/>
        </p:nvSpPr>
        <p:spPr>
          <a:xfrm>
            <a:off x="4816718" y="1201570"/>
            <a:ext cx="2187136" cy="569733"/>
          </a:xfrm>
          <a:prstGeom prst="down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t>INPUTS</a:t>
            </a:r>
            <a:r>
              <a:rPr lang="de-DE" sz="1200" dirty="0"/>
              <a:t> </a:t>
            </a:r>
          </a:p>
        </p:txBody>
      </p:sp>
      <p:sp>
        <p:nvSpPr>
          <p:cNvPr id="34" name="Down Arrow Callout 33">
            <a:extLst>
              <a:ext uri="{FF2B5EF4-FFF2-40B4-BE49-F238E27FC236}">
                <a16:creationId xmlns:a16="http://schemas.microsoft.com/office/drawing/2014/main" xmlns="" id="{7EF1847F-F75A-F441-8A56-B1CBE0CC47D5}"/>
              </a:ext>
            </a:extLst>
          </p:cNvPr>
          <p:cNvSpPr/>
          <p:nvPr/>
        </p:nvSpPr>
        <p:spPr>
          <a:xfrm>
            <a:off x="7032664" y="1204622"/>
            <a:ext cx="2164425" cy="569733"/>
          </a:xfrm>
          <a:prstGeom prst="down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t>EXPECTED OUTPUTS </a:t>
            </a:r>
            <a:endParaRPr lang="de-DE" sz="1200" dirty="0"/>
          </a:p>
        </p:txBody>
      </p:sp>
      <p:sp>
        <p:nvSpPr>
          <p:cNvPr id="35" name="Down Arrow Callout 34">
            <a:extLst>
              <a:ext uri="{FF2B5EF4-FFF2-40B4-BE49-F238E27FC236}">
                <a16:creationId xmlns:a16="http://schemas.microsoft.com/office/drawing/2014/main" xmlns="" id="{97C8E327-60AF-6B4A-828C-CE1BF1BD0E60}"/>
              </a:ext>
            </a:extLst>
          </p:cNvPr>
          <p:cNvSpPr/>
          <p:nvPr/>
        </p:nvSpPr>
        <p:spPr>
          <a:xfrm>
            <a:off x="9225899" y="1206115"/>
            <a:ext cx="909737" cy="569733"/>
          </a:xfrm>
          <a:prstGeom prst="down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t>ACTUAL OUTPUT</a:t>
            </a:r>
            <a:r>
              <a:rPr lang="de-DE" sz="1200" dirty="0"/>
              <a:t> </a:t>
            </a:r>
          </a:p>
        </p:txBody>
      </p:sp>
      <p:sp>
        <p:nvSpPr>
          <p:cNvPr id="36" name="Down Arrow Callout 35">
            <a:extLst>
              <a:ext uri="{FF2B5EF4-FFF2-40B4-BE49-F238E27FC236}">
                <a16:creationId xmlns:a16="http://schemas.microsoft.com/office/drawing/2014/main" xmlns="" id="{2F8BADB0-0502-704B-B26C-9905E91951F7}"/>
              </a:ext>
            </a:extLst>
          </p:cNvPr>
          <p:cNvSpPr/>
          <p:nvPr/>
        </p:nvSpPr>
        <p:spPr>
          <a:xfrm>
            <a:off x="10164445" y="1206115"/>
            <a:ext cx="683852" cy="576280"/>
          </a:xfrm>
          <a:prstGeom prst="down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t>STATUS</a:t>
            </a:r>
            <a:r>
              <a:rPr lang="de-DE" sz="1200" dirty="0"/>
              <a:t> </a:t>
            </a:r>
          </a:p>
        </p:txBody>
      </p:sp>
      <p:sp>
        <p:nvSpPr>
          <p:cNvPr id="37" name="Down Arrow Callout 36">
            <a:extLst>
              <a:ext uri="{FF2B5EF4-FFF2-40B4-BE49-F238E27FC236}">
                <a16:creationId xmlns:a16="http://schemas.microsoft.com/office/drawing/2014/main" xmlns="" id="{2FC1A6DE-73F5-304C-A8E7-A2977A6C7468}"/>
              </a:ext>
            </a:extLst>
          </p:cNvPr>
          <p:cNvSpPr/>
          <p:nvPr/>
        </p:nvSpPr>
        <p:spPr>
          <a:xfrm>
            <a:off x="10877107" y="1206115"/>
            <a:ext cx="767208" cy="569733"/>
          </a:xfrm>
          <a:prstGeom prst="down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50" b="1" dirty="0"/>
              <a:t>LAST MODIFIED</a:t>
            </a:r>
          </a:p>
        </p:txBody>
      </p:sp>
      <p:graphicFrame>
        <p:nvGraphicFramePr>
          <p:cNvPr id="12" name="Content Placeholder 11">
            <a:extLst>
              <a:ext uri="{FF2B5EF4-FFF2-40B4-BE49-F238E27FC236}">
                <a16:creationId xmlns:a16="http://schemas.microsoft.com/office/drawing/2014/main" xmlns="" id="{CCBA25F2-C320-5749-8951-B5594C7CB0FC}"/>
              </a:ext>
            </a:extLst>
          </p:cNvPr>
          <p:cNvGraphicFramePr>
            <a:graphicFrameLocks noGrp="1"/>
          </p:cNvGraphicFramePr>
          <p:nvPr>
            <p:ph idx="1"/>
          </p:nvPr>
        </p:nvGraphicFramePr>
        <p:xfrm>
          <a:off x="2808509" y="1825624"/>
          <a:ext cx="8835806" cy="4429188"/>
        </p:xfrm>
        <a:graphic>
          <a:graphicData uri="http://schemas.openxmlformats.org/drawingml/2006/table">
            <a:tbl>
              <a:tblPr bandRow="1">
                <a:tableStyleId>{5C22544A-7EE6-4342-B048-85BDC9FD1C3A}</a:tableStyleId>
              </a:tblPr>
              <a:tblGrid>
                <a:gridCol w="2018672">
                  <a:extLst>
                    <a:ext uri="{9D8B030D-6E8A-4147-A177-3AD203B41FA5}">
                      <a16:colId xmlns:a16="http://schemas.microsoft.com/office/drawing/2014/main" xmlns="" val="1700266876"/>
                    </a:ext>
                  </a:extLst>
                </a:gridCol>
                <a:gridCol w="2243470">
                  <a:extLst>
                    <a:ext uri="{9D8B030D-6E8A-4147-A177-3AD203B41FA5}">
                      <a16:colId xmlns:a16="http://schemas.microsoft.com/office/drawing/2014/main" xmlns="" val="3043287254"/>
                    </a:ext>
                  </a:extLst>
                </a:gridCol>
                <a:gridCol w="2147777">
                  <a:extLst>
                    <a:ext uri="{9D8B030D-6E8A-4147-A177-3AD203B41FA5}">
                      <a16:colId xmlns:a16="http://schemas.microsoft.com/office/drawing/2014/main" xmlns="" val="3762088273"/>
                    </a:ext>
                  </a:extLst>
                </a:gridCol>
                <a:gridCol w="935665">
                  <a:extLst>
                    <a:ext uri="{9D8B030D-6E8A-4147-A177-3AD203B41FA5}">
                      <a16:colId xmlns:a16="http://schemas.microsoft.com/office/drawing/2014/main" xmlns="" val="1884659188"/>
                    </a:ext>
                  </a:extLst>
                </a:gridCol>
                <a:gridCol w="712381">
                  <a:extLst>
                    <a:ext uri="{9D8B030D-6E8A-4147-A177-3AD203B41FA5}">
                      <a16:colId xmlns:a16="http://schemas.microsoft.com/office/drawing/2014/main" xmlns="" val="102688398"/>
                    </a:ext>
                  </a:extLst>
                </a:gridCol>
                <a:gridCol w="777841">
                  <a:extLst>
                    <a:ext uri="{9D8B030D-6E8A-4147-A177-3AD203B41FA5}">
                      <a16:colId xmlns:a16="http://schemas.microsoft.com/office/drawing/2014/main" xmlns="" val="3788076228"/>
                    </a:ext>
                  </a:extLst>
                </a:gridCol>
              </a:tblGrid>
              <a:tr h="502221">
                <a:tc>
                  <a:txBody>
                    <a:bodyPr/>
                    <a:lstStyle/>
                    <a:p>
                      <a:pPr marL="228600" lvl="0" indent="-228600">
                        <a:buFont typeface="+mj-lt"/>
                        <a:buAutoNum type="arabicPeriod"/>
                      </a:pPr>
                      <a:r>
                        <a:rPr lang="de-DE" sz="800" kern="1200" dirty="0">
                          <a:solidFill>
                            <a:schemeClr val="dk1"/>
                          </a:solidFill>
                          <a:effectLst/>
                          <a:latin typeface="+mn-lt"/>
                          <a:ea typeface="+mn-ea"/>
                          <a:cs typeface="+mn-cs"/>
                        </a:rPr>
                        <a:t>Connect JD Driver </a:t>
                      </a:r>
                      <a:r>
                        <a:rPr lang="de-DE" sz="800" kern="1200" dirty="0" err="1">
                          <a:solidFill>
                            <a:schemeClr val="dk1"/>
                          </a:solidFill>
                          <a:effectLst/>
                          <a:latin typeface="+mn-lt"/>
                          <a:ea typeface="+mn-ea"/>
                          <a:cs typeface="+mn-cs"/>
                        </a:rPr>
                        <a:t>with</a:t>
                      </a:r>
                      <a:r>
                        <a:rPr lang="de-DE" sz="800" kern="1200" dirty="0">
                          <a:solidFill>
                            <a:schemeClr val="dk1"/>
                          </a:solidFill>
                          <a:effectLst/>
                          <a:latin typeface="+mn-lt"/>
                          <a:ea typeface="+mn-ea"/>
                          <a:cs typeface="+mn-cs"/>
                        </a:rPr>
                        <a:t> </a:t>
                      </a:r>
                      <a:r>
                        <a:rPr lang="de-DE" sz="800" kern="1200" dirty="0" err="1">
                          <a:solidFill>
                            <a:schemeClr val="dk1"/>
                          </a:solidFill>
                          <a:effectLst/>
                          <a:latin typeface="+mn-lt"/>
                          <a:ea typeface="+mn-ea"/>
                          <a:cs typeface="+mn-cs"/>
                        </a:rPr>
                        <a:t>car</a:t>
                      </a:r>
                      <a:endParaRPr lang="de-DE" sz="800" kern="1200" dirty="0">
                        <a:solidFill>
                          <a:schemeClr val="dk1"/>
                        </a:solidFill>
                        <a:effectLst/>
                        <a:latin typeface="+mn-lt"/>
                        <a:ea typeface="+mn-ea"/>
                        <a:cs typeface="+mn-cs"/>
                      </a:endParaRPr>
                    </a:p>
                    <a:p>
                      <a:pPr marL="228600" indent="-228600">
                        <a:buFont typeface="+mj-lt"/>
                        <a:buAutoNum type="arabicPeriod"/>
                      </a:pPr>
                      <a:r>
                        <a:rPr lang="en-GB" sz="800" kern="1200" dirty="0">
                          <a:solidFill>
                            <a:schemeClr val="dk1"/>
                          </a:solidFill>
                          <a:effectLst/>
                          <a:latin typeface="+mn-lt"/>
                          <a:ea typeface="+mn-ea"/>
                          <a:cs typeface="+mn-cs"/>
                        </a:rPr>
                        <a:t>Ask Siri using voice command to take note. </a:t>
                      </a:r>
                      <a:endParaRPr lang="de-DE" sz="800" dirty="0"/>
                    </a:p>
                  </a:txBody>
                  <a:tcPr/>
                </a:tc>
                <a:tc>
                  <a:txBody>
                    <a:bodyPr/>
                    <a:lstStyle/>
                    <a:p>
                      <a:r>
                        <a:rPr lang="en-GB" sz="800" i="0" u="none" kern="1200" dirty="0">
                          <a:solidFill>
                            <a:schemeClr val="dk1"/>
                          </a:solidFill>
                          <a:effectLst/>
                          <a:latin typeface="+mn-lt"/>
                          <a:ea typeface="+mn-ea"/>
                          <a:cs typeface="+mn-cs"/>
                        </a:rPr>
                        <a:t>User: </a:t>
                      </a:r>
                      <a:r>
                        <a:rPr lang="en-GB" sz="800" i="1" kern="1200" dirty="0">
                          <a:solidFill>
                            <a:schemeClr val="dk1"/>
                          </a:solidFill>
                          <a:effectLst/>
                          <a:latin typeface="+mn-lt"/>
                          <a:ea typeface="+mn-ea"/>
                          <a:cs typeface="+mn-cs"/>
                        </a:rPr>
                        <a:t>“JD Driver take a note“</a:t>
                      </a:r>
                      <a:r>
                        <a:rPr lang="de-DE" sz="800" dirty="0">
                          <a:effectLst/>
                        </a:rPr>
                        <a:t> </a:t>
                      </a:r>
                      <a:endParaRPr lang="de-DE" sz="800" dirty="0"/>
                    </a:p>
                  </a:txBody>
                  <a:tcPr/>
                </a:tc>
                <a:tc>
                  <a:txBody>
                    <a:bodyPr/>
                    <a:lstStyle/>
                    <a:p>
                      <a:r>
                        <a:rPr lang="en-GB" sz="800" kern="1200" dirty="0">
                          <a:solidFill>
                            <a:schemeClr val="dk1"/>
                          </a:solidFill>
                          <a:effectLst/>
                          <a:latin typeface="+mn-lt"/>
                          <a:ea typeface="+mn-ea"/>
                          <a:cs typeface="+mn-cs"/>
                        </a:rPr>
                        <a:t>Siri should ask for the field type</a:t>
                      </a:r>
                      <a:endParaRPr lang="de-DE" sz="800" kern="1200" dirty="0">
                        <a:solidFill>
                          <a:schemeClr val="dk1"/>
                        </a:solidFill>
                        <a:effectLst/>
                        <a:latin typeface="+mn-lt"/>
                        <a:ea typeface="+mn-ea"/>
                        <a:cs typeface="+mn-cs"/>
                      </a:endParaRPr>
                    </a:p>
                    <a:p>
                      <a:r>
                        <a:rPr lang="en-GB" sz="800" kern="1200" dirty="0">
                          <a:solidFill>
                            <a:schemeClr val="dk1"/>
                          </a:solidFill>
                          <a:effectLst/>
                          <a:latin typeface="+mn-lt"/>
                          <a:ea typeface="+mn-ea"/>
                          <a:cs typeface="+mn-cs"/>
                        </a:rPr>
                        <a:t> </a:t>
                      </a:r>
                      <a:endParaRPr lang="de-DE" sz="800" kern="1200" dirty="0">
                        <a:solidFill>
                          <a:schemeClr val="dk1"/>
                        </a:solidFill>
                        <a:effectLst/>
                        <a:latin typeface="+mn-lt"/>
                        <a:ea typeface="+mn-ea"/>
                        <a:cs typeface="+mn-cs"/>
                      </a:endParaRPr>
                    </a:p>
                    <a:p>
                      <a:r>
                        <a:rPr lang="en-GB" sz="800" kern="1200" dirty="0">
                          <a:solidFill>
                            <a:schemeClr val="dk1"/>
                          </a:solidFill>
                          <a:effectLst/>
                          <a:latin typeface="+mn-lt"/>
                          <a:ea typeface="+mn-ea"/>
                          <a:cs typeface="+mn-cs"/>
                        </a:rPr>
                        <a:t>Siri: </a:t>
                      </a:r>
                      <a:r>
                        <a:rPr lang="en-GB" sz="800" i="1" kern="1200" dirty="0">
                          <a:solidFill>
                            <a:schemeClr val="dk1"/>
                          </a:solidFill>
                          <a:effectLst/>
                          <a:latin typeface="+mn-lt"/>
                          <a:ea typeface="+mn-ea"/>
                          <a:cs typeface="+mn-cs"/>
                        </a:rPr>
                        <a:t>“Of which type? Field or General“</a:t>
                      </a:r>
                      <a:r>
                        <a:rPr lang="de-DE" sz="800" dirty="0">
                          <a:effectLst/>
                        </a:rPr>
                        <a:t> </a:t>
                      </a:r>
                      <a:endParaRPr lang="de-DE" sz="800" dirty="0"/>
                    </a:p>
                  </a:txBody>
                  <a:tcPr/>
                </a:tc>
                <a:tc>
                  <a:txBody>
                    <a:bodyPr/>
                    <a:lstStyle/>
                    <a:p>
                      <a:pPr algn="ctr">
                        <a:lnSpc>
                          <a:spcPct val="107000"/>
                        </a:lnSpc>
                        <a:spcAft>
                          <a:spcPts val="0"/>
                        </a:spcAft>
                        <a:tabLst>
                          <a:tab pos="762000" algn="l"/>
                        </a:tabLst>
                      </a:pPr>
                      <a:r>
                        <a:rPr lang="de-DE" sz="800" dirty="0">
                          <a:effectLst/>
                          <a:latin typeface="Calibri" panose="020F0502020204030204" pitchFamily="34" charset="0"/>
                          <a:ea typeface="Calibri" panose="020F0502020204030204" pitchFamily="34" charset="0"/>
                          <a:cs typeface="Calibri" panose="020F0502020204030204" pitchFamily="34" charset="0"/>
                        </a:rPr>
                        <a:t>As </a:t>
                      </a:r>
                      <a:r>
                        <a:rPr lang="de-DE" sz="800" dirty="0" err="1">
                          <a:effectLst/>
                          <a:latin typeface="Calibri" panose="020F0502020204030204" pitchFamily="34" charset="0"/>
                          <a:ea typeface="Calibri" panose="020F0502020204030204" pitchFamily="34" charset="0"/>
                          <a:cs typeface="Calibri" panose="020F0502020204030204" pitchFamily="34" charset="0"/>
                        </a:rPr>
                        <a:t>expected</a:t>
                      </a:r>
                      <a:endParaRPr lang="de-DE" sz="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r>
                        <a:rPr lang="de-DE" sz="800" dirty="0"/>
                        <a:t>Pass</a:t>
                      </a:r>
                    </a:p>
                  </a:txBody>
                  <a:tcPr/>
                </a:tc>
                <a:tc>
                  <a:txBody>
                    <a:bodyPr/>
                    <a:lstStyle/>
                    <a:p>
                      <a:pPr algn="ctr"/>
                      <a:r>
                        <a:rPr lang="de-DE" sz="800" dirty="0"/>
                        <a:t>06-12-2019</a:t>
                      </a:r>
                    </a:p>
                  </a:txBody>
                  <a:tcPr/>
                </a:tc>
                <a:extLst>
                  <a:ext uri="{0D108BD9-81ED-4DB2-BD59-A6C34878D82A}">
                    <a16:rowId xmlns:a16="http://schemas.microsoft.com/office/drawing/2014/main" xmlns="" val="2687626688"/>
                  </a:ext>
                </a:extLst>
              </a:tr>
              <a:tr h="452620">
                <a:tc>
                  <a:txBody>
                    <a:bodyPr/>
                    <a:lstStyle/>
                    <a:p>
                      <a:pPr marL="228600" lvl="0" indent="-228600">
                        <a:buFont typeface="+mj-lt"/>
                        <a:buAutoNum type="arabicPeriod"/>
                      </a:pPr>
                      <a:r>
                        <a:rPr lang="de-DE" sz="800" kern="1200" dirty="0">
                          <a:solidFill>
                            <a:schemeClr val="dk1"/>
                          </a:solidFill>
                          <a:effectLst/>
                          <a:latin typeface="+mn-lt"/>
                          <a:ea typeface="+mn-ea"/>
                          <a:cs typeface="+mn-cs"/>
                        </a:rPr>
                        <a:t>Connect JD Driver </a:t>
                      </a:r>
                      <a:r>
                        <a:rPr lang="de-DE" sz="800" kern="1200" dirty="0" err="1">
                          <a:solidFill>
                            <a:schemeClr val="dk1"/>
                          </a:solidFill>
                          <a:effectLst/>
                          <a:latin typeface="+mn-lt"/>
                          <a:ea typeface="+mn-ea"/>
                          <a:cs typeface="+mn-cs"/>
                        </a:rPr>
                        <a:t>with</a:t>
                      </a:r>
                      <a:r>
                        <a:rPr lang="de-DE" sz="800" kern="1200" dirty="0">
                          <a:solidFill>
                            <a:schemeClr val="dk1"/>
                          </a:solidFill>
                          <a:effectLst/>
                          <a:latin typeface="+mn-lt"/>
                          <a:ea typeface="+mn-ea"/>
                          <a:cs typeface="+mn-cs"/>
                        </a:rPr>
                        <a:t> </a:t>
                      </a:r>
                      <a:r>
                        <a:rPr lang="de-DE" sz="800" kern="1200" dirty="0" err="1">
                          <a:solidFill>
                            <a:schemeClr val="dk1"/>
                          </a:solidFill>
                          <a:effectLst/>
                          <a:latin typeface="+mn-lt"/>
                          <a:ea typeface="+mn-ea"/>
                          <a:cs typeface="+mn-cs"/>
                        </a:rPr>
                        <a:t>car</a:t>
                      </a:r>
                      <a:endParaRPr lang="de-DE" sz="800" kern="1200" dirty="0">
                        <a:solidFill>
                          <a:schemeClr val="dk1"/>
                        </a:solidFill>
                        <a:effectLst/>
                        <a:latin typeface="+mn-lt"/>
                        <a:ea typeface="+mn-ea"/>
                        <a:cs typeface="+mn-cs"/>
                      </a:endParaRPr>
                    </a:p>
                    <a:p>
                      <a:pPr marL="228600" indent="-228600">
                        <a:buFont typeface="+mj-lt"/>
                        <a:buAutoNum type="arabicPeriod"/>
                      </a:pPr>
                      <a:r>
                        <a:rPr lang="en-GB" sz="800" kern="1200" dirty="0">
                          <a:solidFill>
                            <a:schemeClr val="dk1"/>
                          </a:solidFill>
                          <a:effectLst/>
                          <a:latin typeface="+mn-lt"/>
                          <a:ea typeface="+mn-ea"/>
                          <a:cs typeface="+mn-cs"/>
                        </a:rPr>
                        <a:t>Ask Siri using voice command to take note.</a:t>
                      </a:r>
                      <a:r>
                        <a:rPr lang="de-DE" sz="800" dirty="0">
                          <a:effectLst/>
                        </a:rPr>
                        <a:t> </a:t>
                      </a:r>
                      <a:endParaRPr lang="de-DE" sz="800" dirty="0"/>
                    </a:p>
                  </a:txBody>
                  <a:tcPr/>
                </a:tc>
                <a:tc>
                  <a:txBody>
                    <a:bodyPr/>
                    <a:lstStyle/>
                    <a:p>
                      <a:r>
                        <a:rPr lang="en-GB" sz="800" kern="1200" dirty="0">
                          <a:solidFill>
                            <a:schemeClr val="dk1"/>
                          </a:solidFill>
                          <a:effectLst/>
                          <a:latin typeface="+mn-lt"/>
                          <a:ea typeface="+mn-ea"/>
                          <a:cs typeface="+mn-cs"/>
                        </a:rPr>
                        <a:t>User: “JD Driver testing and quality assurance“</a:t>
                      </a:r>
                      <a:r>
                        <a:rPr lang="de-DE" sz="800" dirty="0">
                          <a:effectLst/>
                        </a:rPr>
                        <a:t> </a:t>
                      </a:r>
                      <a:endParaRPr lang="de-DE" sz="800" dirty="0"/>
                    </a:p>
                  </a:txBody>
                  <a:tcPr/>
                </a:tc>
                <a:tc>
                  <a:txBody>
                    <a:bodyPr/>
                    <a:lstStyle/>
                    <a:p>
                      <a:r>
                        <a:rPr lang="en-GB" sz="800" kern="1200" dirty="0">
                          <a:solidFill>
                            <a:schemeClr val="dk1"/>
                          </a:solidFill>
                          <a:effectLst/>
                          <a:latin typeface="+mn-lt"/>
                          <a:ea typeface="+mn-ea"/>
                          <a:cs typeface="+mn-cs"/>
                        </a:rPr>
                        <a:t>Siri:</a:t>
                      </a:r>
                      <a:r>
                        <a:rPr lang="en-GB" sz="800" b="1" kern="1200" dirty="0">
                          <a:solidFill>
                            <a:schemeClr val="dk1"/>
                          </a:solidFill>
                          <a:effectLst/>
                          <a:latin typeface="+mn-lt"/>
                          <a:ea typeface="+mn-ea"/>
                          <a:cs typeface="+mn-cs"/>
                        </a:rPr>
                        <a:t> </a:t>
                      </a:r>
                      <a:r>
                        <a:rPr lang="en-GB" sz="800" i="1" kern="1200" dirty="0">
                          <a:solidFill>
                            <a:schemeClr val="dk1"/>
                          </a:solidFill>
                          <a:effectLst/>
                          <a:latin typeface="+mn-lt"/>
                          <a:ea typeface="+mn-ea"/>
                          <a:cs typeface="+mn-cs"/>
                        </a:rPr>
                        <a:t>“ How can I help you with ?“</a:t>
                      </a:r>
                      <a:r>
                        <a:rPr lang="de-DE" sz="800" dirty="0">
                          <a:effectLst/>
                        </a:rPr>
                        <a:t> </a:t>
                      </a:r>
                      <a:endParaRPr lang="de-DE" sz="8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800" dirty="0">
                          <a:effectLst/>
                          <a:latin typeface="Calibri" panose="020F0502020204030204" pitchFamily="34" charset="0"/>
                          <a:ea typeface="Calibri" panose="020F0502020204030204" pitchFamily="34" charset="0"/>
                          <a:cs typeface="Calibri" panose="020F0502020204030204" pitchFamily="34" charset="0"/>
                        </a:rPr>
                        <a:t>As </a:t>
                      </a:r>
                      <a:r>
                        <a:rPr lang="de-DE" sz="800" dirty="0" err="1">
                          <a:effectLst/>
                          <a:latin typeface="Calibri" panose="020F0502020204030204" pitchFamily="34" charset="0"/>
                          <a:ea typeface="Calibri" panose="020F0502020204030204" pitchFamily="34" charset="0"/>
                          <a:cs typeface="Calibri" panose="020F0502020204030204" pitchFamily="34" charset="0"/>
                        </a:rPr>
                        <a:t>expected</a:t>
                      </a:r>
                      <a:endParaRPr lang="de-DE" sz="800" dirty="0">
                        <a:effectLst/>
                        <a:latin typeface="Calibri" panose="020F0502020204030204" pitchFamily="34" charset="0"/>
                        <a:ea typeface="Calibri" panose="020F0502020204030204" pitchFamily="34" charset="0"/>
                        <a:cs typeface="Times New Roman" panose="02020603050405020304" pitchFamily="18" charset="0"/>
                      </a:endParaRPr>
                    </a:p>
                  </a:txBody>
                  <a:tcPr/>
                </a:tc>
                <a:tc>
                  <a:txBody>
                    <a:bodyPr/>
                    <a:lstStyle/>
                    <a:p>
                      <a:pPr algn="ctr"/>
                      <a:r>
                        <a:rPr lang="de-DE" sz="800" dirty="0"/>
                        <a:t>Pass</a:t>
                      </a:r>
                    </a:p>
                  </a:txBody>
                  <a:tcPr/>
                </a:tc>
                <a:tc>
                  <a:txBody>
                    <a:bodyPr/>
                    <a:lstStyle/>
                    <a:p>
                      <a:pPr algn="ctr"/>
                      <a:r>
                        <a:rPr lang="de-DE" sz="800" dirty="0"/>
                        <a:t>07-12-2019</a:t>
                      </a:r>
                    </a:p>
                  </a:txBody>
                  <a:tcPr/>
                </a:tc>
                <a:extLst>
                  <a:ext uri="{0D108BD9-81ED-4DB2-BD59-A6C34878D82A}">
                    <a16:rowId xmlns:a16="http://schemas.microsoft.com/office/drawing/2014/main" xmlns="" val="3038956808"/>
                  </a:ext>
                </a:extLst>
              </a:tr>
              <a:tr h="452620">
                <a:tc>
                  <a:txBody>
                    <a:bodyPr/>
                    <a:lstStyle/>
                    <a:p>
                      <a:pPr marL="228600" lvl="0" indent="-228600">
                        <a:buFont typeface="+mj-lt"/>
                        <a:buAutoNum type="arabicPeriod"/>
                      </a:pPr>
                      <a:r>
                        <a:rPr lang="de-DE" sz="1000" kern="1200" dirty="0">
                          <a:solidFill>
                            <a:srgbClr val="CC00CC"/>
                          </a:solidFill>
                          <a:effectLst/>
                          <a:latin typeface="+mn-lt"/>
                          <a:ea typeface="+mn-ea"/>
                          <a:cs typeface="+mn-cs"/>
                        </a:rPr>
                        <a:t>Connect JD Driver </a:t>
                      </a:r>
                      <a:r>
                        <a:rPr lang="de-DE" sz="1000" kern="1200" dirty="0" err="1">
                          <a:solidFill>
                            <a:srgbClr val="CC00CC"/>
                          </a:solidFill>
                          <a:effectLst/>
                          <a:latin typeface="+mn-lt"/>
                          <a:ea typeface="+mn-ea"/>
                          <a:cs typeface="+mn-cs"/>
                        </a:rPr>
                        <a:t>with</a:t>
                      </a:r>
                      <a:r>
                        <a:rPr lang="de-DE" sz="1000" kern="1200" dirty="0">
                          <a:solidFill>
                            <a:srgbClr val="CC00CC"/>
                          </a:solidFill>
                          <a:effectLst/>
                          <a:latin typeface="+mn-lt"/>
                          <a:ea typeface="+mn-ea"/>
                          <a:cs typeface="+mn-cs"/>
                        </a:rPr>
                        <a:t> </a:t>
                      </a:r>
                      <a:r>
                        <a:rPr lang="de-DE" sz="1000" kern="1200" dirty="0" err="1">
                          <a:solidFill>
                            <a:srgbClr val="CC00CC"/>
                          </a:solidFill>
                          <a:effectLst/>
                          <a:latin typeface="+mn-lt"/>
                          <a:ea typeface="+mn-ea"/>
                          <a:cs typeface="+mn-cs"/>
                        </a:rPr>
                        <a:t>car</a:t>
                      </a:r>
                      <a:endParaRPr lang="de-DE" sz="1000" kern="1200" dirty="0">
                        <a:solidFill>
                          <a:srgbClr val="CC00CC"/>
                        </a:solidFill>
                        <a:effectLst/>
                        <a:latin typeface="+mn-lt"/>
                        <a:ea typeface="+mn-ea"/>
                        <a:cs typeface="+mn-cs"/>
                      </a:endParaRPr>
                    </a:p>
                    <a:p>
                      <a:pPr marL="228600" lvl="0" indent="-228600">
                        <a:buFont typeface="+mj-lt"/>
                        <a:buAutoNum type="arabicPeriod"/>
                      </a:pPr>
                      <a:r>
                        <a:rPr lang="en-GB" sz="1000" kern="1200" dirty="0">
                          <a:solidFill>
                            <a:srgbClr val="CC00CC"/>
                          </a:solidFill>
                          <a:effectLst/>
                          <a:latin typeface="+mn-lt"/>
                          <a:ea typeface="+mn-ea"/>
                          <a:cs typeface="+mn-cs"/>
                        </a:rPr>
                        <a:t>Voice command for taking field type note</a:t>
                      </a:r>
                      <a:endParaRPr lang="de-DE" sz="1000" kern="1200" dirty="0">
                        <a:solidFill>
                          <a:srgbClr val="CC00CC"/>
                        </a:solidFill>
                        <a:effectLst/>
                        <a:latin typeface="+mn-lt"/>
                        <a:ea typeface="+mn-ea"/>
                        <a:cs typeface="+mn-cs"/>
                      </a:endParaRPr>
                    </a:p>
                  </a:txBody>
                  <a:tcPr/>
                </a:tc>
                <a:tc>
                  <a:txBody>
                    <a:bodyPr/>
                    <a:lstStyle/>
                    <a:p>
                      <a:r>
                        <a:rPr lang="en-GB" sz="1000" kern="1200" dirty="0">
                          <a:solidFill>
                            <a:srgbClr val="CC00CC"/>
                          </a:solidFill>
                          <a:effectLst/>
                          <a:latin typeface="+mn-lt"/>
                          <a:ea typeface="+mn-ea"/>
                          <a:cs typeface="+mn-cs"/>
                        </a:rPr>
                        <a:t>Siri: </a:t>
                      </a:r>
                      <a:r>
                        <a:rPr lang="en-GB" sz="1000" i="1" kern="1200" dirty="0">
                          <a:solidFill>
                            <a:srgbClr val="CC00CC"/>
                          </a:solidFill>
                          <a:effectLst/>
                          <a:latin typeface="+mn-lt"/>
                          <a:ea typeface="+mn-ea"/>
                          <a:cs typeface="+mn-cs"/>
                        </a:rPr>
                        <a:t>“Of which type? Field or General“</a:t>
                      </a:r>
                      <a:endParaRPr lang="de-DE" sz="1000" kern="1200" dirty="0">
                        <a:solidFill>
                          <a:srgbClr val="CC00CC"/>
                        </a:solidFill>
                        <a:effectLst/>
                        <a:latin typeface="+mn-lt"/>
                        <a:ea typeface="+mn-ea"/>
                        <a:cs typeface="+mn-cs"/>
                      </a:endParaRPr>
                    </a:p>
                    <a:p>
                      <a:r>
                        <a:rPr lang="de-DE" sz="1000" kern="1200" dirty="0">
                          <a:solidFill>
                            <a:srgbClr val="CC00CC"/>
                          </a:solidFill>
                          <a:effectLst/>
                          <a:latin typeface="+mn-lt"/>
                          <a:ea typeface="+mn-ea"/>
                          <a:cs typeface="+mn-cs"/>
                        </a:rPr>
                        <a:t>User: </a:t>
                      </a:r>
                      <a:r>
                        <a:rPr lang="de-DE" sz="1000" i="1" kern="1200" dirty="0">
                          <a:solidFill>
                            <a:srgbClr val="CC00CC"/>
                          </a:solidFill>
                          <a:effectLst/>
                          <a:latin typeface="+mn-lt"/>
                          <a:ea typeface="+mn-ea"/>
                          <a:cs typeface="+mn-cs"/>
                        </a:rPr>
                        <a:t>“</a:t>
                      </a:r>
                      <a:r>
                        <a:rPr lang="de-DE" sz="1000" i="1" kern="1200" dirty="0" err="1">
                          <a:solidFill>
                            <a:srgbClr val="CC00CC"/>
                          </a:solidFill>
                          <a:effectLst/>
                          <a:latin typeface="+mn-lt"/>
                          <a:ea typeface="+mn-ea"/>
                          <a:cs typeface="+mn-cs"/>
                        </a:rPr>
                        <a:t>field</a:t>
                      </a:r>
                      <a:r>
                        <a:rPr lang="de-DE" sz="1000" i="1" kern="1200" dirty="0">
                          <a:solidFill>
                            <a:srgbClr val="CC00CC"/>
                          </a:solidFill>
                          <a:effectLst/>
                          <a:latin typeface="+mn-lt"/>
                          <a:ea typeface="+mn-ea"/>
                          <a:cs typeface="+mn-cs"/>
                        </a:rPr>
                        <a:t>“</a:t>
                      </a:r>
                      <a:r>
                        <a:rPr lang="de-DE" sz="1000" dirty="0">
                          <a:solidFill>
                            <a:srgbClr val="CC00CC"/>
                          </a:solidFill>
                          <a:effectLst/>
                        </a:rPr>
                        <a:t> </a:t>
                      </a:r>
                      <a:endParaRPr lang="de-DE" sz="1000" dirty="0">
                        <a:solidFill>
                          <a:srgbClr val="CC00CC"/>
                        </a:solidFill>
                      </a:endParaRPr>
                    </a:p>
                  </a:txBody>
                  <a:tcPr/>
                </a:tc>
                <a:tc>
                  <a:txBody>
                    <a:bodyPr/>
                    <a:lstStyle/>
                    <a:p>
                      <a:r>
                        <a:rPr lang="en-GB" sz="1000" kern="1200" dirty="0">
                          <a:solidFill>
                            <a:srgbClr val="CC00CC"/>
                          </a:solidFill>
                          <a:effectLst/>
                          <a:latin typeface="+mn-lt"/>
                          <a:ea typeface="+mn-ea"/>
                          <a:cs typeface="+mn-cs"/>
                        </a:rPr>
                        <a:t>Siri should ask the field name</a:t>
                      </a:r>
                      <a:endParaRPr lang="de-DE" sz="1000" kern="1200" dirty="0">
                        <a:solidFill>
                          <a:srgbClr val="CC00CC"/>
                        </a:solidFill>
                        <a:effectLst/>
                        <a:latin typeface="+mn-lt"/>
                        <a:ea typeface="+mn-ea"/>
                        <a:cs typeface="+mn-cs"/>
                      </a:endParaRPr>
                    </a:p>
                    <a:p>
                      <a:r>
                        <a:rPr lang="en-GB" sz="1000" kern="1200" dirty="0">
                          <a:solidFill>
                            <a:srgbClr val="CC00CC"/>
                          </a:solidFill>
                          <a:effectLst/>
                          <a:latin typeface="+mn-lt"/>
                          <a:ea typeface="+mn-ea"/>
                          <a:cs typeface="+mn-cs"/>
                        </a:rPr>
                        <a:t> </a:t>
                      </a:r>
                      <a:endParaRPr lang="de-DE" sz="1000" kern="1200" dirty="0">
                        <a:solidFill>
                          <a:srgbClr val="CC00CC"/>
                        </a:solidFill>
                        <a:effectLst/>
                        <a:latin typeface="+mn-lt"/>
                        <a:ea typeface="+mn-ea"/>
                        <a:cs typeface="+mn-cs"/>
                      </a:endParaRPr>
                    </a:p>
                    <a:p>
                      <a:r>
                        <a:rPr lang="en-GB" sz="1000" kern="1200" dirty="0">
                          <a:solidFill>
                            <a:srgbClr val="CC00CC"/>
                          </a:solidFill>
                          <a:effectLst/>
                          <a:latin typeface="+mn-lt"/>
                          <a:ea typeface="+mn-ea"/>
                          <a:cs typeface="+mn-cs"/>
                        </a:rPr>
                        <a:t>Siri: </a:t>
                      </a:r>
                      <a:r>
                        <a:rPr lang="en-GB" sz="1000" i="1" kern="1200" dirty="0">
                          <a:solidFill>
                            <a:srgbClr val="CC00CC"/>
                          </a:solidFill>
                          <a:effectLst/>
                          <a:latin typeface="+mn-lt"/>
                          <a:ea typeface="+mn-ea"/>
                          <a:cs typeface="+mn-cs"/>
                        </a:rPr>
                        <a:t>“For which field? Potato or Tomato field?“</a:t>
                      </a:r>
                      <a:endParaRPr lang="de-DE" sz="1000" kern="1200" dirty="0">
                        <a:solidFill>
                          <a:srgbClr val="CC00CC"/>
                        </a:solidFill>
                        <a:effectLst/>
                        <a:latin typeface="+mn-lt"/>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1000" dirty="0">
                          <a:solidFill>
                            <a:srgbClr val="CC00CC"/>
                          </a:solidFill>
                          <a:effectLst/>
                          <a:latin typeface="Calibri" panose="020F0502020204030204" pitchFamily="34" charset="0"/>
                          <a:ea typeface="Calibri" panose="020F0502020204030204" pitchFamily="34" charset="0"/>
                          <a:cs typeface="Calibri" panose="020F0502020204030204" pitchFamily="34" charset="0"/>
                        </a:rPr>
                        <a:t>As </a:t>
                      </a:r>
                      <a:r>
                        <a:rPr lang="de-DE" sz="1000" dirty="0" err="1">
                          <a:solidFill>
                            <a:srgbClr val="CC00CC"/>
                          </a:solidFill>
                          <a:effectLst/>
                          <a:latin typeface="Calibri" panose="020F0502020204030204" pitchFamily="34" charset="0"/>
                          <a:ea typeface="Calibri" panose="020F0502020204030204" pitchFamily="34" charset="0"/>
                          <a:cs typeface="Calibri" panose="020F0502020204030204" pitchFamily="34" charset="0"/>
                        </a:rPr>
                        <a:t>expected</a:t>
                      </a:r>
                      <a:endParaRPr lang="de-DE" sz="1000" dirty="0">
                        <a:solidFill>
                          <a:srgbClr val="CC00CC"/>
                        </a:solidFill>
                        <a:effectLst/>
                        <a:latin typeface="Calibri" panose="020F0502020204030204" pitchFamily="34" charset="0"/>
                        <a:ea typeface="Calibri" panose="020F0502020204030204" pitchFamily="34" charset="0"/>
                        <a:cs typeface="Times New Roman" panose="02020603050405020304" pitchFamily="18" charset="0"/>
                      </a:endParaRPr>
                    </a:p>
                    <a:p>
                      <a:pPr algn="ctr"/>
                      <a:endParaRPr lang="de-DE" sz="1000" dirty="0">
                        <a:solidFill>
                          <a:srgbClr val="CC00CC"/>
                        </a:solidFill>
                      </a:endParaRPr>
                    </a:p>
                  </a:txBody>
                  <a:tcPr/>
                </a:tc>
                <a:tc>
                  <a:txBody>
                    <a:bodyPr/>
                    <a:lstStyle/>
                    <a:p>
                      <a:pPr algn="ctr"/>
                      <a:r>
                        <a:rPr lang="de-DE" sz="1000" dirty="0">
                          <a:solidFill>
                            <a:srgbClr val="CC00CC"/>
                          </a:solidFill>
                        </a:rPr>
                        <a:t>Pass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1000" dirty="0">
                          <a:solidFill>
                            <a:srgbClr val="CC00CC"/>
                          </a:solidFill>
                        </a:rPr>
                        <a:t>07-12-2019</a:t>
                      </a:r>
                    </a:p>
                    <a:p>
                      <a:pPr algn="ctr"/>
                      <a:endParaRPr lang="de-DE" sz="1000" dirty="0">
                        <a:solidFill>
                          <a:srgbClr val="CC00CC"/>
                        </a:solidFill>
                      </a:endParaRPr>
                    </a:p>
                  </a:txBody>
                  <a:tcPr/>
                </a:tc>
                <a:extLst>
                  <a:ext uri="{0D108BD9-81ED-4DB2-BD59-A6C34878D82A}">
                    <a16:rowId xmlns:a16="http://schemas.microsoft.com/office/drawing/2014/main" xmlns="" val="459896462"/>
                  </a:ext>
                </a:extLst>
              </a:tr>
              <a:tr h="452620">
                <a:tc>
                  <a:txBody>
                    <a:bodyPr/>
                    <a:lstStyle/>
                    <a:p>
                      <a:pPr marL="228600" lvl="0" indent="-228600">
                        <a:buFont typeface="+mj-lt"/>
                        <a:buAutoNum type="arabicPeriod"/>
                      </a:pPr>
                      <a:r>
                        <a:rPr lang="de-DE" sz="800" kern="1200" dirty="0">
                          <a:solidFill>
                            <a:schemeClr val="dk1"/>
                          </a:solidFill>
                          <a:effectLst/>
                          <a:latin typeface="+mn-lt"/>
                          <a:ea typeface="+mn-ea"/>
                          <a:cs typeface="+mn-cs"/>
                        </a:rPr>
                        <a:t>Connect JD Driver </a:t>
                      </a:r>
                      <a:r>
                        <a:rPr lang="de-DE" sz="800" kern="1200" dirty="0" err="1">
                          <a:solidFill>
                            <a:schemeClr val="dk1"/>
                          </a:solidFill>
                          <a:effectLst/>
                          <a:latin typeface="+mn-lt"/>
                          <a:ea typeface="+mn-ea"/>
                          <a:cs typeface="+mn-cs"/>
                        </a:rPr>
                        <a:t>with</a:t>
                      </a:r>
                      <a:r>
                        <a:rPr lang="de-DE" sz="800" kern="1200" dirty="0">
                          <a:solidFill>
                            <a:schemeClr val="dk1"/>
                          </a:solidFill>
                          <a:effectLst/>
                          <a:latin typeface="+mn-lt"/>
                          <a:ea typeface="+mn-ea"/>
                          <a:cs typeface="+mn-cs"/>
                        </a:rPr>
                        <a:t> </a:t>
                      </a:r>
                      <a:r>
                        <a:rPr lang="de-DE" sz="800" kern="1200" dirty="0" err="1">
                          <a:solidFill>
                            <a:schemeClr val="dk1"/>
                          </a:solidFill>
                          <a:effectLst/>
                          <a:latin typeface="+mn-lt"/>
                          <a:ea typeface="+mn-ea"/>
                          <a:cs typeface="+mn-cs"/>
                        </a:rPr>
                        <a:t>car</a:t>
                      </a:r>
                      <a:endParaRPr lang="de-DE" sz="800" kern="1200" dirty="0">
                        <a:solidFill>
                          <a:schemeClr val="dk1"/>
                        </a:solidFill>
                        <a:effectLst/>
                        <a:latin typeface="+mn-lt"/>
                        <a:ea typeface="+mn-ea"/>
                        <a:cs typeface="+mn-cs"/>
                      </a:endParaRPr>
                    </a:p>
                    <a:p>
                      <a:pPr marL="228600" lvl="0" indent="-228600">
                        <a:buFont typeface="+mj-lt"/>
                        <a:buAutoNum type="arabicPeriod"/>
                      </a:pPr>
                      <a:r>
                        <a:rPr lang="en-GB" sz="800" kern="1200" dirty="0">
                          <a:solidFill>
                            <a:schemeClr val="dk1"/>
                          </a:solidFill>
                          <a:effectLst/>
                          <a:latin typeface="+mn-lt"/>
                          <a:ea typeface="+mn-ea"/>
                          <a:cs typeface="+mn-cs"/>
                        </a:rPr>
                        <a:t>Voice command for taking field type note</a:t>
                      </a:r>
                      <a:endParaRPr lang="de-DE" sz="800" kern="1200" dirty="0">
                        <a:solidFill>
                          <a:schemeClr val="dk1"/>
                        </a:solidFill>
                        <a:effectLst/>
                        <a:latin typeface="+mn-lt"/>
                        <a:ea typeface="+mn-ea"/>
                        <a:cs typeface="+mn-cs"/>
                      </a:endParaRPr>
                    </a:p>
                  </a:txBody>
                  <a:tcPr/>
                </a:tc>
                <a:tc>
                  <a:txBody>
                    <a:bodyPr/>
                    <a:lstStyle/>
                    <a:p>
                      <a:pPr algn="just">
                        <a:lnSpc>
                          <a:spcPct val="107000"/>
                        </a:lnSpc>
                        <a:spcAft>
                          <a:spcPts val="0"/>
                        </a:spcAft>
                        <a:tabLst>
                          <a:tab pos="762000" algn="l"/>
                        </a:tabLst>
                      </a:pPr>
                      <a:r>
                        <a:rPr lang="en-GB" sz="800" dirty="0">
                          <a:effectLst/>
                          <a:latin typeface="Calibri" panose="020F0502020204030204" pitchFamily="34" charset="0"/>
                          <a:ea typeface="Calibri" panose="020F0502020204030204" pitchFamily="34" charset="0"/>
                          <a:cs typeface="Times New Roman" panose="02020603050405020304" pitchFamily="18" charset="0"/>
                        </a:rPr>
                        <a:t>Siri: </a:t>
                      </a:r>
                      <a:r>
                        <a:rPr lang="en-GB" sz="800" dirty="0">
                          <a:effectLst/>
                          <a:latin typeface="Calibri" panose="020F0502020204030204" pitchFamily="34" charset="0"/>
                          <a:ea typeface="Calibri" panose="020F0502020204030204" pitchFamily="34" charset="0"/>
                          <a:cs typeface="Calibri" panose="020F0502020204030204" pitchFamily="34" charset="0"/>
                        </a:rPr>
                        <a:t>“</a:t>
                      </a:r>
                      <a:r>
                        <a:rPr lang="en-GB" sz="800" dirty="0">
                          <a:effectLst/>
                          <a:latin typeface="Calibri" panose="020F0502020204030204" pitchFamily="34" charset="0"/>
                          <a:ea typeface="Calibri" panose="020F0502020204030204" pitchFamily="34" charset="0"/>
                          <a:cs typeface="Times New Roman" panose="02020603050405020304" pitchFamily="18" charset="0"/>
                        </a:rPr>
                        <a:t>Of which type? Field or General</a:t>
                      </a:r>
                      <a:r>
                        <a:rPr lang="en-GB" sz="800" dirty="0">
                          <a:effectLst/>
                          <a:latin typeface="Calibri" panose="020F0502020204030204" pitchFamily="34" charset="0"/>
                          <a:ea typeface="Calibri" panose="020F0502020204030204" pitchFamily="34" charset="0"/>
                          <a:cs typeface="Calibri" panose="020F0502020204030204" pitchFamily="34" charset="0"/>
                        </a:rPr>
                        <a:t>“</a:t>
                      </a:r>
                      <a:endParaRPr lang="de-DE" sz="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0"/>
                        </a:spcAft>
                        <a:tabLst>
                          <a:tab pos="762000" algn="l"/>
                        </a:tabLst>
                      </a:pPr>
                      <a:r>
                        <a:rPr lang="de-DE" sz="800" dirty="0">
                          <a:effectLst/>
                          <a:latin typeface="Calibri" panose="020F0502020204030204" pitchFamily="34" charset="0"/>
                          <a:ea typeface="Calibri" panose="020F0502020204030204" pitchFamily="34" charset="0"/>
                          <a:cs typeface="Calibri" panose="020F0502020204030204" pitchFamily="34" charset="0"/>
                        </a:rPr>
                        <a:t>User: </a:t>
                      </a:r>
                      <a:r>
                        <a:rPr lang="de-DE" sz="800" i="1" dirty="0">
                          <a:effectLst/>
                          <a:latin typeface="Calibri" panose="020F0502020204030204" pitchFamily="34" charset="0"/>
                          <a:ea typeface="Calibri" panose="020F0502020204030204" pitchFamily="34" charset="0"/>
                          <a:cs typeface="Calibri" panose="020F0502020204030204" pitchFamily="34" charset="0"/>
                        </a:rPr>
                        <a:t>“</a:t>
                      </a:r>
                      <a:r>
                        <a:rPr lang="de-DE" sz="800" i="1" dirty="0" err="1">
                          <a:effectLst/>
                          <a:latin typeface="Calibri" panose="020F0502020204030204" pitchFamily="34" charset="0"/>
                          <a:ea typeface="Calibri" panose="020F0502020204030204" pitchFamily="34" charset="0"/>
                          <a:cs typeface="Calibri" panose="020F0502020204030204" pitchFamily="34" charset="0"/>
                        </a:rPr>
                        <a:t>test</a:t>
                      </a:r>
                      <a:r>
                        <a:rPr lang="de-DE" sz="800" i="1" dirty="0">
                          <a:effectLst/>
                          <a:latin typeface="Calibri" panose="020F0502020204030204" pitchFamily="34" charset="0"/>
                          <a:ea typeface="Calibri" panose="020F0502020204030204" pitchFamily="34" charset="0"/>
                          <a:cs typeface="Calibri" panose="020F0502020204030204" pitchFamily="34" charset="0"/>
                        </a:rPr>
                        <a:t> </a:t>
                      </a:r>
                      <a:r>
                        <a:rPr lang="de-DE" sz="800" i="1" dirty="0" err="1">
                          <a:effectLst/>
                          <a:latin typeface="Calibri" panose="020F0502020204030204" pitchFamily="34" charset="0"/>
                          <a:ea typeface="Calibri" panose="020F0502020204030204" pitchFamily="34" charset="0"/>
                          <a:cs typeface="Calibri" panose="020F0502020204030204" pitchFamily="34" charset="0"/>
                        </a:rPr>
                        <a:t>field</a:t>
                      </a:r>
                      <a:r>
                        <a:rPr lang="de-DE" sz="800" i="1" dirty="0">
                          <a:effectLst/>
                          <a:latin typeface="Calibri" panose="020F0502020204030204" pitchFamily="34" charset="0"/>
                          <a:ea typeface="Calibri" panose="020F0502020204030204" pitchFamily="34" charset="0"/>
                          <a:cs typeface="Calibri" panose="020F0502020204030204" pitchFamily="34" charset="0"/>
                        </a:rPr>
                        <a:t>“</a:t>
                      </a:r>
                      <a:endParaRPr lang="de-DE" sz="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GB" sz="800" kern="1200" dirty="0">
                          <a:solidFill>
                            <a:schemeClr val="dk1"/>
                          </a:solidFill>
                          <a:effectLst/>
                          <a:latin typeface="+mn-lt"/>
                          <a:ea typeface="+mn-ea"/>
                          <a:cs typeface="+mn-cs"/>
                        </a:rPr>
                        <a:t>Siri should ask the field name again</a:t>
                      </a:r>
                      <a:endParaRPr lang="de-DE" sz="800" kern="1200" dirty="0">
                        <a:solidFill>
                          <a:schemeClr val="dk1"/>
                        </a:solidFill>
                        <a:effectLst/>
                        <a:latin typeface="+mn-lt"/>
                        <a:ea typeface="+mn-ea"/>
                        <a:cs typeface="+mn-cs"/>
                      </a:endParaRPr>
                    </a:p>
                    <a:p>
                      <a:r>
                        <a:rPr lang="en-GB" sz="800" kern="1200" dirty="0">
                          <a:solidFill>
                            <a:schemeClr val="dk1"/>
                          </a:solidFill>
                          <a:effectLst/>
                          <a:latin typeface="+mn-lt"/>
                          <a:ea typeface="+mn-ea"/>
                          <a:cs typeface="+mn-cs"/>
                        </a:rPr>
                        <a:t> </a:t>
                      </a:r>
                      <a:endParaRPr lang="de-DE" sz="800" kern="1200" dirty="0">
                        <a:solidFill>
                          <a:schemeClr val="dk1"/>
                        </a:solidFill>
                        <a:effectLst/>
                        <a:latin typeface="+mn-lt"/>
                        <a:ea typeface="+mn-ea"/>
                        <a:cs typeface="+mn-cs"/>
                      </a:endParaRPr>
                    </a:p>
                    <a:p>
                      <a:r>
                        <a:rPr lang="en-GB" sz="800" kern="1200" dirty="0">
                          <a:solidFill>
                            <a:schemeClr val="dk1"/>
                          </a:solidFill>
                          <a:effectLst/>
                          <a:latin typeface="+mn-lt"/>
                          <a:ea typeface="+mn-ea"/>
                          <a:cs typeface="+mn-cs"/>
                        </a:rPr>
                        <a:t>Siri: </a:t>
                      </a:r>
                      <a:r>
                        <a:rPr lang="en-GB" sz="800" i="1" kern="1200" dirty="0">
                          <a:solidFill>
                            <a:schemeClr val="dk1"/>
                          </a:solidFill>
                          <a:effectLst/>
                          <a:latin typeface="+mn-lt"/>
                          <a:ea typeface="+mn-ea"/>
                          <a:cs typeface="+mn-cs"/>
                        </a:rPr>
                        <a:t>“For which field? Potato or Tomato field?“</a:t>
                      </a:r>
                      <a:endParaRPr lang="de-DE" sz="800" kern="1200" dirty="0">
                        <a:solidFill>
                          <a:schemeClr val="dk1"/>
                        </a:solidFill>
                        <a:effectLst/>
                        <a:latin typeface="+mn-lt"/>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800" dirty="0">
                          <a:effectLst/>
                          <a:latin typeface="Calibri" panose="020F0502020204030204" pitchFamily="34" charset="0"/>
                          <a:ea typeface="Calibri" panose="020F0502020204030204" pitchFamily="34" charset="0"/>
                          <a:cs typeface="Calibri" panose="020F0502020204030204" pitchFamily="34" charset="0"/>
                        </a:rPr>
                        <a:t>As </a:t>
                      </a:r>
                      <a:r>
                        <a:rPr lang="de-DE" sz="800" dirty="0" err="1">
                          <a:effectLst/>
                          <a:latin typeface="Calibri" panose="020F0502020204030204" pitchFamily="34" charset="0"/>
                          <a:ea typeface="Calibri" panose="020F0502020204030204" pitchFamily="34" charset="0"/>
                          <a:cs typeface="Calibri" panose="020F0502020204030204" pitchFamily="34" charset="0"/>
                        </a:rPr>
                        <a:t>expected</a:t>
                      </a:r>
                      <a:endParaRPr lang="de-DE" sz="800" dirty="0">
                        <a:effectLst/>
                        <a:latin typeface="Calibri" panose="020F0502020204030204" pitchFamily="34" charset="0"/>
                        <a:ea typeface="Calibri" panose="020F0502020204030204" pitchFamily="34" charset="0"/>
                        <a:cs typeface="Times New Roman" panose="02020603050405020304" pitchFamily="18" charset="0"/>
                      </a:endParaRPr>
                    </a:p>
                    <a:p>
                      <a:pPr algn="ctr"/>
                      <a:endParaRPr lang="de-DE" sz="800" dirty="0"/>
                    </a:p>
                  </a:txBody>
                  <a:tcPr/>
                </a:tc>
                <a:tc>
                  <a:txBody>
                    <a:bodyPr/>
                    <a:lstStyle/>
                    <a:p>
                      <a:pPr algn="ctr"/>
                      <a:r>
                        <a:rPr lang="de-DE" sz="800" dirty="0"/>
                        <a:t>Pass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800" dirty="0"/>
                        <a:t>09-12-2019</a:t>
                      </a:r>
                    </a:p>
                    <a:p>
                      <a:pPr algn="ctr"/>
                      <a:endParaRPr lang="de-DE" sz="800" dirty="0"/>
                    </a:p>
                  </a:txBody>
                  <a:tcPr/>
                </a:tc>
                <a:extLst>
                  <a:ext uri="{0D108BD9-81ED-4DB2-BD59-A6C34878D82A}">
                    <a16:rowId xmlns:a16="http://schemas.microsoft.com/office/drawing/2014/main" xmlns="" val="3199041914"/>
                  </a:ext>
                </a:extLst>
              </a:tr>
              <a:tr h="452620">
                <a:tc>
                  <a:txBody>
                    <a:bodyPr/>
                    <a:lstStyle/>
                    <a:p>
                      <a:pPr marL="342900" lvl="0" indent="-342900">
                        <a:buFont typeface="+mj-lt"/>
                        <a:buAutoNum type="arabicPeriod"/>
                      </a:pPr>
                      <a:r>
                        <a:rPr lang="de-DE" sz="800" kern="1200" dirty="0">
                          <a:solidFill>
                            <a:schemeClr val="dk1"/>
                          </a:solidFill>
                          <a:effectLst/>
                          <a:latin typeface="+mn-lt"/>
                          <a:ea typeface="+mn-ea"/>
                          <a:cs typeface="+mn-cs"/>
                        </a:rPr>
                        <a:t>Connect JD Driver </a:t>
                      </a:r>
                      <a:r>
                        <a:rPr lang="de-DE" sz="800" kern="1200" dirty="0" err="1">
                          <a:solidFill>
                            <a:schemeClr val="dk1"/>
                          </a:solidFill>
                          <a:effectLst/>
                          <a:latin typeface="+mn-lt"/>
                          <a:ea typeface="+mn-ea"/>
                          <a:cs typeface="+mn-cs"/>
                        </a:rPr>
                        <a:t>with</a:t>
                      </a:r>
                      <a:r>
                        <a:rPr lang="de-DE" sz="800" kern="1200" dirty="0">
                          <a:solidFill>
                            <a:schemeClr val="dk1"/>
                          </a:solidFill>
                          <a:effectLst/>
                          <a:latin typeface="+mn-lt"/>
                          <a:ea typeface="+mn-ea"/>
                          <a:cs typeface="+mn-cs"/>
                        </a:rPr>
                        <a:t> </a:t>
                      </a:r>
                      <a:r>
                        <a:rPr lang="de-DE" sz="800" kern="1200" dirty="0" err="1">
                          <a:solidFill>
                            <a:schemeClr val="dk1"/>
                          </a:solidFill>
                          <a:effectLst/>
                          <a:latin typeface="+mn-lt"/>
                          <a:ea typeface="+mn-ea"/>
                          <a:cs typeface="+mn-cs"/>
                        </a:rPr>
                        <a:t>car</a:t>
                      </a:r>
                      <a:endParaRPr lang="de-DE" sz="800" kern="1200" dirty="0">
                        <a:solidFill>
                          <a:schemeClr val="dk1"/>
                        </a:solidFill>
                        <a:effectLst/>
                        <a:latin typeface="+mn-lt"/>
                        <a:ea typeface="+mn-ea"/>
                        <a:cs typeface="+mn-cs"/>
                      </a:endParaRPr>
                    </a:p>
                    <a:p>
                      <a:pPr marL="342900" lvl="0" indent="-342900">
                        <a:buFont typeface="+mj-lt"/>
                        <a:buAutoNum type="arabicPeriod"/>
                      </a:pPr>
                      <a:r>
                        <a:rPr lang="en-GB" sz="800" kern="1200" dirty="0">
                          <a:solidFill>
                            <a:schemeClr val="dk1"/>
                          </a:solidFill>
                          <a:effectLst/>
                          <a:latin typeface="+mn-lt"/>
                          <a:ea typeface="+mn-ea"/>
                          <a:cs typeface="+mn-cs"/>
                        </a:rPr>
                        <a:t>Voice command for taking  note on specific field.</a:t>
                      </a:r>
                      <a:endParaRPr lang="de-DE" sz="800" kern="1200" dirty="0">
                        <a:solidFill>
                          <a:schemeClr val="dk1"/>
                        </a:solidFill>
                        <a:effectLst/>
                        <a:latin typeface="+mn-lt"/>
                        <a:ea typeface="+mn-ea"/>
                        <a:cs typeface="+mn-cs"/>
                      </a:endParaRPr>
                    </a:p>
                  </a:txBody>
                  <a:tcPr/>
                </a:tc>
                <a:tc>
                  <a:txBody>
                    <a:bodyPr/>
                    <a:lstStyle/>
                    <a:p>
                      <a:r>
                        <a:rPr lang="en-GB" sz="800" kern="1200" dirty="0">
                          <a:solidFill>
                            <a:schemeClr val="dk1"/>
                          </a:solidFill>
                          <a:effectLst/>
                          <a:latin typeface="+mn-lt"/>
                          <a:ea typeface="+mn-ea"/>
                          <a:cs typeface="+mn-cs"/>
                        </a:rPr>
                        <a:t>Siri: </a:t>
                      </a:r>
                      <a:r>
                        <a:rPr lang="en-GB" sz="800" i="1" kern="1200" dirty="0">
                          <a:solidFill>
                            <a:schemeClr val="dk1"/>
                          </a:solidFill>
                          <a:effectLst/>
                          <a:latin typeface="+mn-lt"/>
                          <a:ea typeface="+mn-ea"/>
                          <a:cs typeface="+mn-cs"/>
                        </a:rPr>
                        <a:t>“For which field? Potato field or Strawberry field?“</a:t>
                      </a:r>
                      <a:endParaRPr lang="de-DE" sz="800" kern="1200" dirty="0">
                        <a:solidFill>
                          <a:schemeClr val="dk1"/>
                        </a:solidFill>
                        <a:effectLst/>
                        <a:latin typeface="+mn-lt"/>
                        <a:ea typeface="+mn-ea"/>
                        <a:cs typeface="+mn-cs"/>
                      </a:endParaRPr>
                    </a:p>
                    <a:p>
                      <a:r>
                        <a:rPr lang="de-DE" sz="800" kern="1200" dirty="0">
                          <a:solidFill>
                            <a:schemeClr val="dk1"/>
                          </a:solidFill>
                          <a:effectLst/>
                          <a:latin typeface="+mn-lt"/>
                          <a:ea typeface="+mn-ea"/>
                          <a:cs typeface="+mn-cs"/>
                        </a:rPr>
                        <a:t>User: </a:t>
                      </a:r>
                      <a:r>
                        <a:rPr lang="de-DE" sz="800" i="1" kern="1200" dirty="0">
                          <a:solidFill>
                            <a:schemeClr val="dk1"/>
                          </a:solidFill>
                          <a:effectLst/>
                          <a:latin typeface="+mn-lt"/>
                          <a:ea typeface="+mn-ea"/>
                          <a:cs typeface="+mn-cs"/>
                        </a:rPr>
                        <a:t>“</a:t>
                      </a:r>
                      <a:r>
                        <a:rPr lang="de-DE" sz="800" i="1" kern="1200" dirty="0" err="1">
                          <a:solidFill>
                            <a:schemeClr val="dk1"/>
                          </a:solidFill>
                          <a:effectLst/>
                          <a:latin typeface="+mn-lt"/>
                          <a:ea typeface="+mn-ea"/>
                          <a:cs typeface="+mn-cs"/>
                        </a:rPr>
                        <a:t>Potato</a:t>
                      </a:r>
                      <a:r>
                        <a:rPr lang="de-DE" sz="800" i="1" kern="1200" dirty="0">
                          <a:solidFill>
                            <a:schemeClr val="dk1"/>
                          </a:solidFill>
                          <a:effectLst/>
                          <a:latin typeface="+mn-lt"/>
                          <a:ea typeface="+mn-ea"/>
                          <a:cs typeface="+mn-cs"/>
                        </a:rPr>
                        <a:t> </a:t>
                      </a:r>
                      <a:r>
                        <a:rPr lang="de-DE" sz="800" i="1" kern="1200" dirty="0" err="1">
                          <a:solidFill>
                            <a:schemeClr val="dk1"/>
                          </a:solidFill>
                          <a:effectLst/>
                          <a:latin typeface="+mn-lt"/>
                          <a:ea typeface="+mn-ea"/>
                          <a:cs typeface="+mn-cs"/>
                        </a:rPr>
                        <a:t>field</a:t>
                      </a:r>
                      <a:r>
                        <a:rPr lang="de-DE" sz="800" i="1" kern="1200" dirty="0">
                          <a:solidFill>
                            <a:schemeClr val="dk1"/>
                          </a:solidFill>
                          <a:effectLst/>
                          <a:latin typeface="+mn-lt"/>
                          <a:ea typeface="+mn-ea"/>
                          <a:cs typeface="+mn-cs"/>
                        </a:rPr>
                        <a:t>“</a:t>
                      </a:r>
                      <a:r>
                        <a:rPr lang="de-DE" sz="800" dirty="0">
                          <a:effectLst/>
                        </a:rPr>
                        <a:t> </a:t>
                      </a:r>
                      <a:endParaRPr lang="de-DE" sz="800" dirty="0"/>
                    </a:p>
                  </a:txBody>
                  <a:tcPr/>
                </a:tc>
                <a:tc>
                  <a:txBody>
                    <a:bodyPr/>
                    <a:lstStyle/>
                    <a:p>
                      <a:r>
                        <a:rPr lang="en-GB" sz="800" kern="1200" dirty="0">
                          <a:solidFill>
                            <a:schemeClr val="dk1"/>
                          </a:solidFill>
                          <a:effectLst/>
                          <a:latin typeface="+mn-lt"/>
                          <a:ea typeface="+mn-ea"/>
                          <a:cs typeface="+mn-cs"/>
                        </a:rPr>
                        <a:t>Siri: </a:t>
                      </a:r>
                      <a:r>
                        <a:rPr lang="en-GB" sz="800" i="1" kern="1200" dirty="0">
                          <a:solidFill>
                            <a:schemeClr val="dk1"/>
                          </a:solidFill>
                          <a:effectLst/>
                          <a:latin typeface="+mn-lt"/>
                          <a:ea typeface="+mn-ea"/>
                          <a:cs typeface="+mn-cs"/>
                        </a:rPr>
                        <a:t>“Ok, tell me your note“</a:t>
                      </a:r>
                      <a:r>
                        <a:rPr lang="de-DE" sz="800" dirty="0">
                          <a:effectLst/>
                        </a:rPr>
                        <a:t> </a:t>
                      </a:r>
                      <a:endParaRPr lang="de-DE" sz="8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800" dirty="0">
                          <a:effectLst/>
                          <a:latin typeface="Calibri" panose="020F0502020204030204" pitchFamily="34" charset="0"/>
                          <a:ea typeface="Calibri" panose="020F0502020204030204" pitchFamily="34" charset="0"/>
                          <a:cs typeface="Calibri" panose="020F0502020204030204" pitchFamily="34" charset="0"/>
                        </a:rPr>
                        <a:t>As </a:t>
                      </a:r>
                      <a:r>
                        <a:rPr lang="de-DE" sz="800" dirty="0" err="1">
                          <a:effectLst/>
                          <a:latin typeface="Calibri" panose="020F0502020204030204" pitchFamily="34" charset="0"/>
                          <a:ea typeface="Calibri" panose="020F0502020204030204" pitchFamily="34" charset="0"/>
                          <a:cs typeface="Calibri" panose="020F0502020204030204" pitchFamily="34" charset="0"/>
                        </a:rPr>
                        <a:t>expected</a:t>
                      </a:r>
                      <a:endParaRPr lang="de-DE" sz="800" dirty="0">
                        <a:effectLst/>
                        <a:latin typeface="Calibri" panose="020F0502020204030204" pitchFamily="34" charset="0"/>
                        <a:ea typeface="Calibri" panose="020F0502020204030204" pitchFamily="34" charset="0"/>
                        <a:cs typeface="Times New Roman" panose="02020603050405020304" pitchFamily="18" charset="0"/>
                      </a:endParaRPr>
                    </a:p>
                    <a:p>
                      <a:pPr algn="ctr"/>
                      <a:endParaRPr lang="de-DE" sz="800" dirty="0"/>
                    </a:p>
                  </a:txBody>
                  <a:tcPr/>
                </a:tc>
                <a:tc>
                  <a:txBody>
                    <a:bodyPr/>
                    <a:lstStyle/>
                    <a:p>
                      <a:pPr algn="ctr"/>
                      <a:r>
                        <a:rPr lang="de-DE" sz="800" dirty="0"/>
                        <a:t>Pass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800" dirty="0"/>
                        <a:t>09-12-2019</a:t>
                      </a:r>
                    </a:p>
                    <a:p>
                      <a:pPr algn="ctr"/>
                      <a:endParaRPr lang="de-DE" sz="800" dirty="0"/>
                    </a:p>
                  </a:txBody>
                  <a:tcPr/>
                </a:tc>
                <a:extLst>
                  <a:ext uri="{0D108BD9-81ED-4DB2-BD59-A6C34878D82A}">
                    <a16:rowId xmlns:a16="http://schemas.microsoft.com/office/drawing/2014/main" xmlns="" val="269380787"/>
                  </a:ext>
                </a:extLst>
              </a:tr>
              <a:tr h="452620">
                <a:tc>
                  <a:txBody>
                    <a:bodyPr/>
                    <a:lstStyle/>
                    <a:p>
                      <a:pPr marL="342900" lvl="0" indent="-342900">
                        <a:buFont typeface="+mj-lt"/>
                        <a:buAutoNum type="arabicPeriod"/>
                      </a:pPr>
                      <a:r>
                        <a:rPr lang="de-DE" sz="800" kern="1200" dirty="0">
                          <a:solidFill>
                            <a:schemeClr val="dk1"/>
                          </a:solidFill>
                          <a:effectLst/>
                          <a:latin typeface="+mn-lt"/>
                          <a:ea typeface="+mn-ea"/>
                          <a:cs typeface="+mn-cs"/>
                        </a:rPr>
                        <a:t>Connect JD Driver </a:t>
                      </a:r>
                      <a:r>
                        <a:rPr lang="de-DE" sz="800" kern="1200" dirty="0" err="1">
                          <a:solidFill>
                            <a:schemeClr val="dk1"/>
                          </a:solidFill>
                          <a:effectLst/>
                          <a:latin typeface="+mn-lt"/>
                          <a:ea typeface="+mn-ea"/>
                          <a:cs typeface="+mn-cs"/>
                        </a:rPr>
                        <a:t>with</a:t>
                      </a:r>
                      <a:r>
                        <a:rPr lang="de-DE" sz="800" kern="1200" dirty="0">
                          <a:solidFill>
                            <a:schemeClr val="dk1"/>
                          </a:solidFill>
                          <a:effectLst/>
                          <a:latin typeface="+mn-lt"/>
                          <a:ea typeface="+mn-ea"/>
                          <a:cs typeface="+mn-cs"/>
                        </a:rPr>
                        <a:t> </a:t>
                      </a:r>
                      <a:r>
                        <a:rPr lang="de-DE" sz="800" kern="1200" dirty="0" err="1">
                          <a:solidFill>
                            <a:schemeClr val="dk1"/>
                          </a:solidFill>
                          <a:effectLst/>
                          <a:latin typeface="+mn-lt"/>
                          <a:ea typeface="+mn-ea"/>
                          <a:cs typeface="+mn-cs"/>
                        </a:rPr>
                        <a:t>car</a:t>
                      </a:r>
                      <a:endParaRPr lang="de-DE" sz="800" kern="1200" dirty="0">
                        <a:solidFill>
                          <a:schemeClr val="dk1"/>
                        </a:solidFill>
                        <a:effectLst/>
                        <a:latin typeface="+mn-lt"/>
                        <a:ea typeface="+mn-ea"/>
                        <a:cs typeface="+mn-cs"/>
                      </a:endParaRPr>
                    </a:p>
                    <a:p>
                      <a:pPr marL="342900" lvl="0" indent="-342900">
                        <a:buFont typeface="+mj-lt"/>
                        <a:buAutoNum type="arabicPeriod"/>
                      </a:pPr>
                      <a:r>
                        <a:rPr lang="en-GB" sz="800" kern="1200" dirty="0">
                          <a:solidFill>
                            <a:schemeClr val="dk1"/>
                          </a:solidFill>
                          <a:effectLst/>
                          <a:latin typeface="+mn-lt"/>
                          <a:ea typeface="+mn-ea"/>
                          <a:cs typeface="+mn-cs"/>
                        </a:rPr>
                        <a:t>Voice command for taking  note on specific field.</a:t>
                      </a:r>
                      <a:endParaRPr lang="de-DE" sz="800" kern="1200" dirty="0">
                        <a:solidFill>
                          <a:schemeClr val="dk1"/>
                        </a:solidFill>
                        <a:effectLst/>
                        <a:latin typeface="+mn-lt"/>
                        <a:ea typeface="+mn-ea"/>
                        <a:cs typeface="+mn-cs"/>
                      </a:endParaRPr>
                    </a:p>
                  </a:txBody>
                  <a:tcPr/>
                </a:tc>
                <a:tc>
                  <a:txBody>
                    <a:bodyPr/>
                    <a:lstStyle/>
                    <a:p>
                      <a:r>
                        <a:rPr lang="en-GB" sz="800" kern="1200" dirty="0">
                          <a:solidFill>
                            <a:schemeClr val="dk1"/>
                          </a:solidFill>
                          <a:effectLst/>
                          <a:latin typeface="+mn-lt"/>
                          <a:ea typeface="+mn-ea"/>
                          <a:cs typeface="+mn-cs"/>
                        </a:rPr>
                        <a:t>Siri: </a:t>
                      </a:r>
                      <a:r>
                        <a:rPr lang="en-GB" sz="800" i="1" kern="1200" dirty="0">
                          <a:solidFill>
                            <a:schemeClr val="dk1"/>
                          </a:solidFill>
                          <a:effectLst/>
                          <a:latin typeface="+mn-lt"/>
                          <a:ea typeface="+mn-ea"/>
                          <a:cs typeface="+mn-cs"/>
                        </a:rPr>
                        <a:t>“Ok, tell me your note“</a:t>
                      </a:r>
                      <a:r>
                        <a:rPr lang="de-DE" sz="800" dirty="0">
                          <a:effectLst/>
                        </a:rPr>
                        <a:t> </a:t>
                      </a:r>
                      <a:endParaRPr lang="de-DE" sz="800" dirty="0"/>
                    </a:p>
                  </a:txBody>
                  <a:tcPr/>
                </a:tc>
                <a:tc>
                  <a:txBody>
                    <a:bodyPr/>
                    <a:lstStyle/>
                    <a:p>
                      <a:r>
                        <a:rPr lang="en-GB" sz="800" kern="1200" dirty="0">
                          <a:solidFill>
                            <a:schemeClr val="dk1"/>
                          </a:solidFill>
                          <a:effectLst/>
                          <a:latin typeface="+mn-lt"/>
                          <a:ea typeface="+mn-ea"/>
                          <a:cs typeface="+mn-cs"/>
                        </a:rPr>
                        <a:t>User: </a:t>
                      </a:r>
                      <a:r>
                        <a:rPr lang="en-GB" sz="800" i="1" kern="1200" dirty="0">
                          <a:solidFill>
                            <a:schemeClr val="dk1"/>
                          </a:solidFill>
                          <a:effectLst/>
                          <a:latin typeface="+mn-lt"/>
                          <a:ea typeface="+mn-ea"/>
                          <a:cs typeface="+mn-cs"/>
                        </a:rPr>
                        <a:t>“remove tractor from potato field“</a:t>
                      </a:r>
                      <a:endParaRPr lang="de-DE" sz="800" kern="1200" dirty="0">
                        <a:solidFill>
                          <a:schemeClr val="dk1"/>
                        </a:solidFill>
                        <a:effectLst/>
                        <a:latin typeface="+mn-lt"/>
                        <a:ea typeface="+mn-ea"/>
                        <a:cs typeface="+mn-cs"/>
                      </a:endParaRPr>
                    </a:p>
                    <a:p>
                      <a:r>
                        <a:rPr lang="en-GB" sz="800" kern="1200" dirty="0">
                          <a:solidFill>
                            <a:schemeClr val="dk1"/>
                          </a:solidFill>
                          <a:effectLst/>
                          <a:latin typeface="+mn-lt"/>
                          <a:ea typeface="+mn-ea"/>
                          <a:cs typeface="+mn-cs"/>
                        </a:rPr>
                        <a:t> </a:t>
                      </a:r>
                      <a:endParaRPr lang="de-DE" sz="800" kern="1200" dirty="0">
                        <a:solidFill>
                          <a:schemeClr val="dk1"/>
                        </a:solidFill>
                        <a:effectLst/>
                        <a:latin typeface="+mn-lt"/>
                        <a:ea typeface="+mn-ea"/>
                        <a:cs typeface="+mn-cs"/>
                      </a:endParaRPr>
                    </a:p>
                    <a:p>
                      <a:r>
                        <a:rPr lang="en-GB" sz="800" kern="1200" dirty="0">
                          <a:solidFill>
                            <a:schemeClr val="dk1"/>
                          </a:solidFill>
                          <a:effectLst/>
                          <a:latin typeface="+mn-lt"/>
                          <a:ea typeface="+mn-ea"/>
                          <a:cs typeface="+mn-cs"/>
                        </a:rPr>
                        <a:t>Siri should repeat the note and save it.</a:t>
                      </a:r>
                      <a:r>
                        <a:rPr lang="de-DE" sz="800" dirty="0">
                          <a:effectLst/>
                        </a:rPr>
                        <a:t> </a:t>
                      </a:r>
                      <a:endParaRPr lang="de-DE" sz="8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800" dirty="0">
                          <a:effectLst/>
                          <a:latin typeface="Calibri" panose="020F0502020204030204" pitchFamily="34" charset="0"/>
                          <a:ea typeface="Calibri" panose="020F0502020204030204" pitchFamily="34" charset="0"/>
                          <a:cs typeface="Calibri" panose="020F0502020204030204" pitchFamily="34" charset="0"/>
                        </a:rPr>
                        <a:t>As </a:t>
                      </a:r>
                      <a:r>
                        <a:rPr lang="de-DE" sz="800" dirty="0" err="1">
                          <a:effectLst/>
                          <a:latin typeface="Calibri" panose="020F0502020204030204" pitchFamily="34" charset="0"/>
                          <a:ea typeface="Calibri" panose="020F0502020204030204" pitchFamily="34" charset="0"/>
                          <a:cs typeface="Calibri" panose="020F0502020204030204" pitchFamily="34" charset="0"/>
                        </a:rPr>
                        <a:t>expected</a:t>
                      </a:r>
                      <a:endParaRPr lang="de-DE" sz="800" dirty="0">
                        <a:effectLst/>
                        <a:latin typeface="Calibri" panose="020F0502020204030204" pitchFamily="34" charset="0"/>
                        <a:ea typeface="Calibri" panose="020F0502020204030204" pitchFamily="34" charset="0"/>
                        <a:cs typeface="Times New Roman" panose="02020603050405020304" pitchFamily="18" charset="0"/>
                      </a:endParaRPr>
                    </a:p>
                    <a:p>
                      <a:pPr algn="ctr"/>
                      <a:endParaRPr lang="de-DE" sz="800" dirty="0"/>
                    </a:p>
                  </a:txBody>
                  <a:tcPr/>
                </a:tc>
                <a:tc>
                  <a:txBody>
                    <a:bodyPr/>
                    <a:lstStyle/>
                    <a:p>
                      <a:pPr algn="ctr"/>
                      <a:r>
                        <a:rPr lang="de-DE" sz="800" dirty="0"/>
                        <a:t>Pass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800" dirty="0"/>
                        <a:t>09-12-2019</a:t>
                      </a:r>
                    </a:p>
                    <a:p>
                      <a:pPr algn="ctr"/>
                      <a:endParaRPr lang="de-DE" sz="800" dirty="0"/>
                    </a:p>
                  </a:txBody>
                  <a:tcPr/>
                </a:tc>
                <a:extLst>
                  <a:ext uri="{0D108BD9-81ED-4DB2-BD59-A6C34878D82A}">
                    <a16:rowId xmlns:a16="http://schemas.microsoft.com/office/drawing/2014/main" xmlns="" val="3344870264"/>
                  </a:ext>
                </a:extLst>
              </a:tr>
              <a:tr h="452620">
                <a:tc>
                  <a:txBody>
                    <a:bodyPr/>
                    <a:lstStyle/>
                    <a:p>
                      <a:pPr marL="342900" lvl="0" indent="-342900">
                        <a:buFont typeface="+mj-lt"/>
                        <a:buAutoNum type="arabicPeriod"/>
                      </a:pPr>
                      <a:r>
                        <a:rPr lang="de-DE" sz="800" kern="1200" dirty="0">
                          <a:solidFill>
                            <a:schemeClr val="dk1"/>
                          </a:solidFill>
                          <a:effectLst/>
                          <a:latin typeface="+mn-lt"/>
                          <a:ea typeface="+mn-ea"/>
                          <a:cs typeface="+mn-cs"/>
                        </a:rPr>
                        <a:t>Connect JD Driver </a:t>
                      </a:r>
                      <a:r>
                        <a:rPr lang="de-DE" sz="800" kern="1200" dirty="0" err="1">
                          <a:solidFill>
                            <a:schemeClr val="dk1"/>
                          </a:solidFill>
                          <a:effectLst/>
                          <a:latin typeface="+mn-lt"/>
                          <a:ea typeface="+mn-ea"/>
                          <a:cs typeface="+mn-cs"/>
                        </a:rPr>
                        <a:t>with</a:t>
                      </a:r>
                      <a:r>
                        <a:rPr lang="de-DE" sz="800" kern="1200" dirty="0">
                          <a:solidFill>
                            <a:schemeClr val="dk1"/>
                          </a:solidFill>
                          <a:effectLst/>
                          <a:latin typeface="+mn-lt"/>
                          <a:ea typeface="+mn-ea"/>
                          <a:cs typeface="+mn-cs"/>
                        </a:rPr>
                        <a:t> </a:t>
                      </a:r>
                      <a:r>
                        <a:rPr lang="de-DE" sz="800" kern="1200" dirty="0" err="1">
                          <a:solidFill>
                            <a:schemeClr val="dk1"/>
                          </a:solidFill>
                          <a:effectLst/>
                          <a:latin typeface="+mn-lt"/>
                          <a:ea typeface="+mn-ea"/>
                          <a:cs typeface="+mn-cs"/>
                        </a:rPr>
                        <a:t>car</a:t>
                      </a:r>
                      <a:endParaRPr lang="de-DE" sz="800" kern="1200" dirty="0">
                        <a:solidFill>
                          <a:schemeClr val="dk1"/>
                        </a:solidFill>
                        <a:effectLst/>
                        <a:latin typeface="+mn-lt"/>
                        <a:ea typeface="+mn-ea"/>
                        <a:cs typeface="+mn-cs"/>
                      </a:endParaRPr>
                    </a:p>
                    <a:p>
                      <a:pPr marL="342900" lvl="0" indent="-342900">
                        <a:buFont typeface="+mj-lt"/>
                        <a:buAutoNum type="arabicPeriod"/>
                      </a:pPr>
                      <a:r>
                        <a:rPr lang="en-GB" sz="800" kern="1200" dirty="0">
                          <a:solidFill>
                            <a:schemeClr val="dk1"/>
                          </a:solidFill>
                          <a:effectLst/>
                          <a:latin typeface="+mn-lt"/>
                          <a:ea typeface="+mn-ea"/>
                          <a:cs typeface="+mn-cs"/>
                        </a:rPr>
                        <a:t>Voice command for taking  note on specific field.</a:t>
                      </a:r>
                      <a:endParaRPr lang="de-DE" sz="800" kern="1200" dirty="0">
                        <a:solidFill>
                          <a:schemeClr val="dk1"/>
                        </a:solidFill>
                        <a:effectLst/>
                        <a:latin typeface="+mn-lt"/>
                        <a:ea typeface="+mn-ea"/>
                        <a:cs typeface="+mn-cs"/>
                      </a:endParaRPr>
                    </a:p>
                  </a:txBody>
                  <a:tcPr/>
                </a:tc>
                <a:tc>
                  <a:txBody>
                    <a:bodyPr/>
                    <a:lstStyle/>
                    <a:p>
                      <a:r>
                        <a:rPr lang="en-GB" sz="800" kern="1200" dirty="0">
                          <a:solidFill>
                            <a:schemeClr val="dk1"/>
                          </a:solidFill>
                          <a:effectLst/>
                          <a:latin typeface="+mn-lt"/>
                          <a:ea typeface="+mn-ea"/>
                          <a:cs typeface="+mn-cs"/>
                        </a:rPr>
                        <a:t>Siri: </a:t>
                      </a:r>
                      <a:r>
                        <a:rPr lang="en-GB" sz="800" i="1" kern="1200" dirty="0">
                          <a:solidFill>
                            <a:schemeClr val="dk1"/>
                          </a:solidFill>
                          <a:effectLst/>
                          <a:latin typeface="+mn-lt"/>
                          <a:ea typeface="+mn-ea"/>
                          <a:cs typeface="+mn-cs"/>
                        </a:rPr>
                        <a:t>“For which field? Potato field or Strawberry field?“</a:t>
                      </a:r>
                      <a:endParaRPr lang="de-DE" sz="800" kern="1200" dirty="0">
                        <a:solidFill>
                          <a:schemeClr val="dk1"/>
                        </a:solidFill>
                        <a:effectLst/>
                        <a:latin typeface="+mn-lt"/>
                        <a:ea typeface="+mn-ea"/>
                        <a:cs typeface="+mn-cs"/>
                      </a:endParaRPr>
                    </a:p>
                    <a:p>
                      <a:r>
                        <a:rPr lang="de-DE" sz="800" kern="1200" dirty="0">
                          <a:solidFill>
                            <a:schemeClr val="dk1"/>
                          </a:solidFill>
                          <a:effectLst/>
                          <a:latin typeface="+mn-lt"/>
                          <a:ea typeface="+mn-ea"/>
                          <a:cs typeface="+mn-cs"/>
                        </a:rPr>
                        <a:t>User: </a:t>
                      </a:r>
                      <a:r>
                        <a:rPr lang="de-DE" sz="800" i="1" kern="1200" dirty="0">
                          <a:solidFill>
                            <a:schemeClr val="dk1"/>
                          </a:solidFill>
                          <a:effectLst/>
                          <a:latin typeface="+mn-lt"/>
                          <a:ea typeface="+mn-ea"/>
                          <a:cs typeface="+mn-cs"/>
                        </a:rPr>
                        <a:t>“</a:t>
                      </a:r>
                      <a:r>
                        <a:rPr lang="de-DE" sz="800" i="1" kern="1200" dirty="0" err="1">
                          <a:solidFill>
                            <a:schemeClr val="dk1"/>
                          </a:solidFill>
                          <a:effectLst/>
                          <a:latin typeface="+mn-lt"/>
                          <a:ea typeface="+mn-ea"/>
                          <a:cs typeface="+mn-cs"/>
                        </a:rPr>
                        <a:t>any</a:t>
                      </a:r>
                      <a:r>
                        <a:rPr lang="de-DE" sz="800" i="1" kern="1200" dirty="0">
                          <a:solidFill>
                            <a:schemeClr val="dk1"/>
                          </a:solidFill>
                          <a:effectLst/>
                          <a:latin typeface="+mn-lt"/>
                          <a:ea typeface="+mn-ea"/>
                          <a:cs typeface="+mn-cs"/>
                        </a:rPr>
                        <a:t> </a:t>
                      </a:r>
                      <a:r>
                        <a:rPr lang="de-DE" sz="800" i="1" kern="1200" dirty="0" err="1">
                          <a:solidFill>
                            <a:schemeClr val="dk1"/>
                          </a:solidFill>
                          <a:effectLst/>
                          <a:latin typeface="+mn-lt"/>
                          <a:ea typeface="+mn-ea"/>
                          <a:cs typeface="+mn-cs"/>
                        </a:rPr>
                        <a:t>field</a:t>
                      </a:r>
                      <a:r>
                        <a:rPr lang="de-DE" sz="800" i="1" kern="1200" dirty="0">
                          <a:solidFill>
                            <a:schemeClr val="dk1"/>
                          </a:solidFill>
                          <a:effectLst/>
                          <a:latin typeface="+mn-lt"/>
                          <a:ea typeface="+mn-ea"/>
                          <a:cs typeface="+mn-cs"/>
                        </a:rPr>
                        <a:t>“</a:t>
                      </a:r>
                      <a:r>
                        <a:rPr lang="de-DE" sz="800" dirty="0">
                          <a:effectLst/>
                        </a:rPr>
                        <a:t> </a:t>
                      </a:r>
                      <a:endParaRPr lang="de-DE" sz="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800" kern="1200" dirty="0">
                          <a:solidFill>
                            <a:schemeClr val="dk1"/>
                          </a:solidFill>
                          <a:effectLst/>
                          <a:latin typeface="+mn-lt"/>
                          <a:ea typeface="+mn-ea"/>
                          <a:cs typeface="+mn-cs"/>
                        </a:rPr>
                        <a:t>Siri: </a:t>
                      </a:r>
                      <a:r>
                        <a:rPr lang="en-GB" sz="800" i="1" kern="1200" dirty="0">
                          <a:solidFill>
                            <a:schemeClr val="dk1"/>
                          </a:solidFill>
                          <a:effectLst/>
                          <a:latin typeface="+mn-lt"/>
                          <a:ea typeface="+mn-ea"/>
                          <a:cs typeface="+mn-cs"/>
                        </a:rPr>
                        <a:t>“For which field? Potato field or Strawberry field?“</a:t>
                      </a:r>
                      <a:endParaRPr lang="de-DE" sz="800" kern="1200" dirty="0">
                        <a:solidFill>
                          <a:schemeClr val="dk1"/>
                        </a:solidFill>
                        <a:effectLst/>
                        <a:latin typeface="+mn-lt"/>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800" dirty="0">
                          <a:effectLst/>
                          <a:latin typeface="Calibri" panose="020F0502020204030204" pitchFamily="34" charset="0"/>
                          <a:ea typeface="Calibri" panose="020F0502020204030204" pitchFamily="34" charset="0"/>
                          <a:cs typeface="Calibri" panose="020F0502020204030204" pitchFamily="34" charset="0"/>
                        </a:rPr>
                        <a:t>As </a:t>
                      </a:r>
                      <a:r>
                        <a:rPr lang="de-DE" sz="800" dirty="0" err="1">
                          <a:effectLst/>
                          <a:latin typeface="Calibri" panose="020F0502020204030204" pitchFamily="34" charset="0"/>
                          <a:ea typeface="Calibri" panose="020F0502020204030204" pitchFamily="34" charset="0"/>
                          <a:cs typeface="Calibri" panose="020F0502020204030204" pitchFamily="34" charset="0"/>
                        </a:rPr>
                        <a:t>expected</a:t>
                      </a:r>
                      <a:endParaRPr lang="de-DE" sz="800" dirty="0">
                        <a:effectLst/>
                        <a:latin typeface="Calibri" panose="020F0502020204030204" pitchFamily="34" charset="0"/>
                        <a:ea typeface="Calibri" panose="020F0502020204030204" pitchFamily="34" charset="0"/>
                        <a:cs typeface="Times New Roman" panose="02020603050405020304" pitchFamily="18" charset="0"/>
                      </a:endParaRPr>
                    </a:p>
                    <a:p>
                      <a:pPr algn="ctr"/>
                      <a:endParaRPr lang="de-DE" sz="800" dirty="0"/>
                    </a:p>
                  </a:txBody>
                  <a:tcPr/>
                </a:tc>
                <a:tc>
                  <a:txBody>
                    <a:bodyPr/>
                    <a:lstStyle/>
                    <a:p>
                      <a:pPr algn="ctr"/>
                      <a:r>
                        <a:rPr lang="de-DE" sz="800" dirty="0"/>
                        <a:t>Pass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800" dirty="0"/>
                        <a:t>09-12-2019</a:t>
                      </a:r>
                    </a:p>
                    <a:p>
                      <a:pPr algn="ctr"/>
                      <a:endParaRPr lang="de-DE" sz="800" dirty="0"/>
                    </a:p>
                  </a:txBody>
                  <a:tcPr/>
                </a:tc>
                <a:extLst>
                  <a:ext uri="{0D108BD9-81ED-4DB2-BD59-A6C34878D82A}">
                    <a16:rowId xmlns:a16="http://schemas.microsoft.com/office/drawing/2014/main" xmlns="" val="840188422"/>
                  </a:ext>
                </a:extLst>
              </a:tr>
              <a:tr h="452620">
                <a:tc>
                  <a:txBody>
                    <a:bodyPr/>
                    <a:lstStyle/>
                    <a:p>
                      <a:pPr marL="342900" lvl="0" indent="-342900">
                        <a:buFont typeface="+mj-lt"/>
                        <a:buAutoNum type="arabicPeriod"/>
                      </a:pPr>
                      <a:r>
                        <a:rPr lang="de-DE" sz="800" kern="1200" dirty="0">
                          <a:solidFill>
                            <a:schemeClr val="dk1"/>
                          </a:solidFill>
                          <a:effectLst/>
                          <a:latin typeface="+mn-lt"/>
                          <a:ea typeface="+mn-ea"/>
                          <a:cs typeface="+mn-cs"/>
                        </a:rPr>
                        <a:t>Connect JD Driver </a:t>
                      </a:r>
                      <a:r>
                        <a:rPr lang="de-DE" sz="800" kern="1200" dirty="0" err="1">
                          <a:solidFill>
                            <a:schemeClr val="dk1"/>
                          </a:solidFill>
                          <a:effectLst/>
                          <a:latin typeface="+mn-lt"/>
                          <a:ea typeface="+mn-ea"/>
                          <a:cs typeface="+mn-cs"/>
                        </a:rPr>
                        <a:t>with</a:t>
                      </a:r>
                      <a:r>
                        <a:rPr lang="de-DE" sz="800" kern="1200" dirty="0">
                          <a:solidFill>
                            <a:schemeClr val="dk1"/>
                          </a:solidFill>
                          <a:effectLst/>
                          <a:latin typeface="+mn-lt"/>
                          <a:ea typeface="+mn-ea"/>
                          <a:cs typeface="+mn-cs"/>
                        </a:rPr>
                        <a:t> </a:t>
                      </a:r>
                      <a:r>
                        <a:rPr lang="de-DE" sz="800" kern="1200" dirty="0" err="1">
                          <a:solidFill>
                            <a:schemeClr val="dk1"/>
                          </a:solidFill>
                          <a:effectLst/>
                          <a:latin typeface="+mn-lt"/>
                          <a:ea typeface="+mn-ea"/>
                          <a:cs typeface="+mn-cs"/>
                        </a:rPr>
                        <a:t>car</a:t>
                      </a:r>
                      <a:endParaRPr lang="de-DE" sz="800" kern="1200" dirty="0">
                        <a:solidFill>
                          <a:schemeClr val="dk1"/>
                        </a:solidFill>
                        <a:effectLst/>
                        <a:latin typeface="+mn-lt"/>
                        <a:ea typeface="+mn-ea"/>
                        <a:cs typeface="+mn-cs"/>
                      </a:endParaRPr>
                    </a:p>
                    <a:p>
                      <a:pPr marL="342900" lvl="0" indent="-342900">
                        <a:buFont typeface="+mj-lt"/>
                        <a:buAutoNum type="arabicPeriod"/>
                      </a:pPr>
                      <a:r>
                        <a:rPr lang="en-GB" sz="800" kern="1200" dirty="0">
                          <a:solidFill>
                            <a:schemeClr val="dk1"/>
                          </a:solidFill>
                          <a:effectLst/>
                          <a:latin typeface="+mn-lt"/>
                          <a:ea typeface="+mn-ea"/>
                          <a:cs typeface="+mn-cs"/>
                        </a:rPr>
                        <a:t>Voice command for taking  note on specific field.</a:t>
                      </a:r>
                      <a:endParaRPr lang="de-DE" sz="800" kern="1200" dirty="0">
                        <a:solidFill>
                          <a:schemeClr val="dk1"/>
                        </a:solidFill>
                        <a:effectLst/>
                        <a:latin typeface="+mn-lt"/>
                        <a:ea typeface="+mn-ea"/>
                        <a:cs typeface="+mn-cs"/>
                      </a:endParaRPr>
                    </a:p>
                  </a:txBody>
                  <a:tcPr/>
                </a:tc>
                <a:tc>
                  <a:txBody>
                    <a:bodyPr/>
                    <a:lstStyle/>
                    <a:p>
                      <a:r>
                        <a:rPr lang="en-GB" sz="800" kern="1200" dirty="0">
                          <a:solidFill>
                            <a:schemeClr val="dk1"/>
                          </a:solidFill>
                          <a:effectLst/>
                          <a:latin typeface="+mn-lt"/>
                          <a:ea typeface="+mn-ea"/>
                          <a:cs typeface="+mn-cs"/>
                        </a:rPr>
                        <a:t>Siri: </a:t>
                      </a:r>
                      <a:r>
                        <a:rPr lang="en-GB" sz="800" i="1" kern="1200" dirty="0">
                          <a:solidFill>
                            <a:schemeClr val="dk1"/>
                          </a:solidFill>
                          <a:effectLst/>
                          <a:latin typeface="+mn-lt"/>
                          <a:ea typeface="+mn-ea"/>
                          <a:cs typeface="+mn-cs"/>
                        </a:rPr>
                        <a:t>“Ok, tell me your note“</a:t>
                      </a:r>
                      <a:endParaRPr lang="de-DE" sz="800" kern="1200" dirty="0">
                        <a:solidFill>
                          <a:schemeClr val="dk1"/>
                        </a:solidFill>
                        <a:effectLst/>
                        <a:latin typeface="+mn-lt"/>
                        <a:ea typeface="+mn-ea"/>
                        <a:cs typeface="+mn-cs"/>
                      </a:endParaRPr>
                    </a:p>
                    <a:p>
                      <a:r>
                        <a:rPr lang="en-GB" sz="800" kern="1200" dirty="0">
                          <a:solidFill>
                            <a:schemeClr val="dk1"/>
                          </a:solidFill>
                          <a:effectLst/>
                          <a:latin typeface="+mn-lt"/>
                          <a:ea typeface="+mn-ea"/>
                          <a:cs typeface="+mn-cs"/>
                        </a:rPr>
                        <a:t>User: </a:t>
                      </a:r>
                      <a:r>
                        <a:rPr lang="en-GB" sz="800" i="1" kern="1200" dirty="0">
                          <a:solidFill>
                            <a:schemeClr val="dk1"/>
                          </a:solidFill>
                          <a:effectLst/>
                          <a:latin typeface="+mn-lt"/>
                          <a:ea typeface="+mn-ea"/>
                          <a:cs typeface="+mn-cs"/>
                        </a:rPr>
                        <a:t>“remove tractor from potato field“</a:t>
                      </a:r>
                      <a:r>
                        <a:rPr lang="de-DE" sz="800" dirty="0">
                          <a:effectLst/>
                        </a:rPr>
                        <a:t> </a:t>
                      </a:r>
                      <a:endParaRPr lang="de-DE" sz="800" dirty="0"/>
                    </a:p>
                  </a:txBody>
                  <a:tcPr/>
                </a:tc>
                <a:tc>
                  <a:txBody>
                    <a:bodyPr/>
                    <a:lstStyle/>
                    <a:p>
                      <a:pPr algn="just">
                        <a:lnSpc>
                          <a:spcPct val="107000"/>
                        </a:lnSpc>
                        <a:spcAft>
                          <a:spcPts val="0"/>
                        </a:spcAft>
                        <a:tabLst>
                          <a:tab pos="762000" algn="l"/>
                        </a:tabLst>
                      </a:pPr>
                      <a:r>
                        <a:rPr lang="en-GB" sz="800" kern="1200" dirty="0">
                          <a:solidFill>
                            <a:schemeClr val="dk1"/>
                          </a:solidFill>
                          <a:effectLst/>
                          <a:latin typeface="+mn-lt"/>
                          <a:ea typeface="+mn-ea"/>
                          <a:cs typeface="+mn-cs"/>
                        </a:rPr>
                        <a:t>Siri: “You said ´</a:t>
                      </a:r>
                      <a:r>
                        <a:rPr lang="en-GB" sz="800" i="1" kern="1200" dirty="0">
                          <a:solidFill>
                            <a:schemeClr val="dk1"/>
                          </a:solidFill>
                          <a:effectLst/>
                          <a:latin typeface="+mn-lt"/>
                          <a:ea typeface="+mn-ea"/>
                          <a:cs typeface="+mn-cs"/>
                        </a:rPr>
                        <a:t>remove tractor from potato field´, Do you want to save it? </a:t>
                      </a:r>
                      <a:r>
                        <a:rPr lang="en-GB" sz="800" kern="1200" dirty="0">
                          <a:solidFill>
                            <a:schemeClr val="dk1"/>
                          </a:solidFill>
                          <a:effectLst/>
                          <a:latin typeface="+mn-lt"/>
                          <a:ea typeface="+mn-ea"/>
                          <a:cs typeface="+mn-cs"/>
                        </a:rPr>
                        <a:t>”</a:t>
                      </a:r>
                      <a:r>
                        <a:rPr lang="de-DE" sz="800" dirty="0">
                          <a:effectLst/>
                        </a:rPr>
                        <a:t> </a:t>
                      </a:r>
                      <a:endParaRPr lang="de-DE" sz="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800" dirty="0">
                          <a:effectLst/>
                          <a:latin typeface="Calibri" panose="020F0502020204030204" pitchFamily="34" charset="0"/>
                          <a:ea typeface="Calibri" panose="020F0502020204030204" pitchFamily="34" charset="0"/>
                          <a:cs typeface="Calibri" panose="020F0502020204030204" pitchFamily="34" charset="0"/>
                        </a:rPr>
                        <a:t>As </a:t>
                      </a:r>
                      <a:r>
                        <a:rPr lang="de-DE" sz="800" dirty="0" err="1">
                          <a:effectLst/>
                          <a:latin typeface="Calibri" panose="020F0502020204030204" pitchFamily="34" charset="0"/>
                          <a:ea typeface="Calibri" panose="020F0502020204030204" pitchFamily="34" charset="0"/>
                          <a:cs typeface="Calibri" panose="020F0502020204030204" pitchFamily="34" charset="0"/>
                        </a:rPr>
                        <a:t>expected</a:t>
                      </a:r>
                      <a:endParaRPr lang="de-DE" sz="800" dirty="0">
                        <a:effectLst/>
                        <a:latin typeface="Calibri" panose="020F0502020204030204" pitchFamily="34" charset="0"/>
                        <a:ea typeface="Calibri" panose="020F0502020204030204" pitchFamily="34" charset="0"/>
                        <a:cs typeface="Times New Roman" panose="02020603050405020304" pitchFamily="18" charset="0"/>
                      </a:endParaRPr>
                    </a:p>
                    <a:p>
                      <a:pPr algn="ctr"/>
                      <a:endParaRPr lang="de-DE" sz="800" dirty="0"/>
                    </a:p>
                  </a:txBody>
                  <a:tcPr/>
                </a:tc>
                <a:tc>
                  <a:txBody>
                    <a:bodyPr/>
                    <a:lstStyle/>
                    <a:p>
                      <a:pPr algn="ctr"/>
                      <a:r>
                        <a:rPr lang="de-DE" sz="800" dirty="0"/>
                        <a:t>Pass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800" dirty="0"/>
                        <a:t>09-12-2019</a:t>
                      </a:r>
                    </a:p>
                    <a:p>
                      <a:pPr algn="ctr"/>
                      <a:endParaRPr lang="de-DE" sz="800" dirty="0"/>
                    </a:p>
                  </a:txBody>
                  <a:tcPr/>
                </a:tc>
                <a:extLst>
                  <a:ext uri="{0D108BD9-81ED-4DB2-BD59-A6C34878D82A}">
                    <a16:rowId xmlns:a16="http://schemas.microsoft.com/office/drawing/2014/main" xmlns="" val="2899072555"/>
                  </a:ext>
                </a:extLst>
              </a:tr>
              <a:tr h="452620">
                <a:tc>
                  <a:txBody>
                    <a:bodyPr/>
                    <a:lstStyle/>
                    <a:p>
                      <a:pPr marL="342900" lvl="0" indent="-342900">
                        <a:buFont typeface="+mj-lt"/>
                        <a:buAutoNum type="arabicPeriod"/>
                      </a:pPr>
                      <a:r>
                        <a:rPr lang="de-DE" sz="800" kern="1200" dirty="0">
                          <a:solidFill>
                            <a:schemeClr val="dk1"/>
                          </a:solidFill>
                          <a:effectLst/>
                          <a:latin typeface="+mn-lt"/>
                          <a:ea typeface="+mn-ea"/>
                          <a:cs typeface="+mn-cs"/>
                        </a:rPr>
                        <a:t>Connect JD Driver </a:t>
                      </a:r>
                      <a:r>
                        <a:rPr lang="de-DE" sz="800" kern="1200" dirty="0" err="1">
                          <a:solidFill>
                            <a:schemeClr val="dk1"/>
                          </a:solidFill>
                          <a:effectLst/>
                          <a:latin typeface="+mn-lt"/>
                          <a:ea typeface="+mn-ea"/>
                          <a:cs typeface="+mn-cs"/>
                        </a:rPr>
                        <a:t>with</a:t>
                      </a:r>
                      <a:r>
                        <a:rPr lang="de-DE" sz="800" kern="1200" dirty="0">
                          <a:solidFill>
                            <a:schemeClr val="dk1"/>
                          </a:solidFill>
                          <a:effectLst/>
                          <a:latin typeface="+mn-lt"/>
                          <a:ea typeface="+mn-ea"/>
                          <a:cs typeface="+mn-cs"/>
                        </a:rPr>
                        <a:t> </a:t>
                      </a:r>
                      <a:r>
                        <a:rPr lang="de-DE" sz="800" kern="1200" dirty="0" err="1">
                          <a:solidFill>
                            <a:schemeClr val="dk1"/>
                          </a:solidFill>
                          <a:effectLst/>
                          <a:latin typeface="+mn-lt"/>
                          <a:ea typeface="+mn-ea"/>
                          <a:cs typeface="+mn-cs"/>
                        </a:rPr>
                        <a:t>car</a:t>
                      </a:r>
                      <a:endParaRPr lang="de-DE" sz="800" kern="1200" dirty="0">
                        <a:solidFill>
                          <a:schemeClr val="dk1"/>
                        </a:solidFill>
                        <a:effectLst/>
                        <a:latin typeface="+mn-lt"/>
                        <a:ea typeface="+mn-ea"/>
                        <a:cs typeface="+mn-cs"/>
                      </a:endParaRPr>
                    </a:p>
                    <a:p>
                      <a:pPr marL="342900" lvl="0" indent="-342900">
                        <a:buFont typeface="+mj-lt"/>
                        <a:buAutoNum type="arabicPeriod"/>
                      </a:pPr>
                      <a:r>
                        <a:rPr lang="en-GB" sz="800" kern="1200" dirty="0">
                          <a:solidFill>
                            <a:schemeClr val="dk1"/>
                          </a:solidFill>
                          <a:effectLst/>
                          <a:latin typeface="+mn-lt"/>
                          <a:ea typeface="+mn-ea"/>
                          <a:cs typeface="+mn-cs"/>
                        </a:rPr>
                        <a:t>Voice command for taking  note on specific field.</a:t>
                      </a:r>
                      <a:endParaRPr lang="de-DE" sz="800" kern="1200" dirty="0">
                        <a:solidFill>
                          <a:schemeClr val="dk1"/>
                        </a:solidFill>
                        <a:effectLst/>
                        <a:latin typeface="+mn-lt"/>
                        <a:ea typeface="+mn-ea"/>
                        <a:cs typeface="+mn-cs"/>
                      </a:endParaRPr>
                    </a:p>
                  </a:txBody>
                  <a:tcPr/>
                </a:tc>
                <a:tc>
                  <a:txBody>
                    <a:bodyPr/>
                    <a:lstStyle/>
                    <a:p>
                      <a:r>
                        <a:rPr lang="en-GB" sz="800" kern="1200" dirty="0">
                          <a:solidFill>
                            <a:schemeClr val="dk1"/>
                          </a:solidFill>
                          <a:effectLst/>
                          <a:latin typeface="+mn-lt"/>
                          <a:ea typeface="+mn-ea"/>
                          <a:cs typeface="+mn-cs"/>
                        </a:rPr>
                        <a:t>Siri: “You said ´</a:t>
                      </a:r>
                      <a:r>
                        <a:rPr lang="en-GB" sz="800" i="1" kern="1200" dirty="0">
                          <a:solidFill>
                            <a:schemeClr val="dk1"/>
                          </a:solidFill>
                          <a:effectLst/>
                          <a:latin typeface="+mn-lt"/>
                          <a:ea typeface="+mn-ea"/>
                          <a:cs typeface="+mn-cs"/>
                        </a:rPr>
                        <a:t>remove tractor from potato field´, Do you want to save it?</a:t>
                      </a:r>
                      <a:r>
                        <a:rPr lang="de-DE" sz="800" dirty="0">
                          <a:effectLst/>
                        </a:rPr>
                        <a:t> </a:t>
                      </a:r>
                      <a:endParaRPr lang="de-DE" sz="800" dirty="0"/>
                    </a:p>
                  </a:txBody>
                  <a:tcPr/>
                </a:tc>
                <a:tc>
                  <a:txBody>
                    <a:bodyPr/>
                    <a:lstStyle/>
                    <a:p>
                      <a:pPr algn="just">
                        <a:lnSpc>
                          <a:spcPct val="107000"/>
                        </a:lnSpc>
                        <a:spcAft>
                          <a:spcPts val="0"/>
                        </a:spcAft>
                        <a:tabLst>
                          <a:tab pos="762000" algn="l"/>
                        </a:tabLst>
                      </a:pPr>
                      <a:r>
                        <a:rPr lang="en-GB" sz="800" dirty="0">
                          <a:effectLst/>
                          <a:latin typeface="Calibri" panose="020F0502020204030204" pitchFamily="34" charset="0"/>
                          <a:ea typeface="Calibri" panose="020F0502020204030204" pitchFamily="34" charset="0"/>
                          <a:cs typeface="Calibri" panose="020F0502020204030204" pitchFamily="34" charset="0"/>
                        </a:rPr>
                        <a:t>User: </a:t>
                      </a:r>
                      <a:r>
                        <a:rPr lang="en-GB" sz="800" i="1" dirty="0">
                          <a:effectLst/>
                          <a:latin typeface="Calibri" panose="020F0502020204030204" pitchFamily="34" charset="0"/>
                          <a:ea typeface="Calibri" panose="020F0502020204030204" pitchFamily="34" charset="0"/>
                          <a:cs typeface="Calibri" panose="020F0502020204030204" pitchFamily="34" charset="0"/>
                        </a:rPr>
                        <a:t>“yes”</a:t>
                      </a:r>
                      <a:endParaRPr lang="de-DE" sz="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0"/>
                        </a:spcAft>
                        <a:tabLst>
                          <a:tab pos="762000" algn="l"/>
                        </a:tabLst>
                      </a:pPr>
                      <a:r>
                        <a:rPr lang="en-GB" sz="800" i="1" dirty="0">
                          <a:effectLst/>
                          <a:latin typeface="Calibri" panose="020F0502020204030204" pitchFamily="34" charset="0"/>
                          <a:ea typeface="Calibri" panose="020F0502020204030204" pitchFamily="34" charset="0"/>
                          <a:cs typeface="Calibri" panose="020F0502020204030204" pitchFamily="34" charset="0"/>
                        </a:rPr>
                        <a:t> </a:t>
                      </a:r>
                      <a:endParaRPr lang="de-DE" sz="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0"/>
                        </a:spcAft>
                        <a:tabLst>
                          <a:tab pos="762000" algn="l"/>
                        </a:tabLst>
                      </a:pPr>
                      <a:r>
                        <a:rPr lang="en-GB" sz="800" dirty="0">
                          <a:effectLst/>
                          <a:latin typeface="Calibri" panose="020F0502020204030204" pitchFamily="34" charset="0"/>
                          <a:ea typeface="Calibri" panose="020F0502020204030204" pitchFamily="34" charset="0"/>
                          <a:cs typeface="Calibri" panose="020F0502020204030204" pitchFamily="34" charset="0"/>
                        </a:rPr>
                        <a:t>Note is saved on JD Driver</a:t>
                      </a:r>
                      <a:endParaRPr lang="de-DE" sz="800" dirty="0">
                        <a:effectLst/>
                        <a:latin typeface="Calibri" panose="020F0502020204030204" pitchFamily="34" charset="0"/>
                        <a:ea typeface="Calibri" panose="020F0502020204030204" pitchFamily="34"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800" dirty="0">
                          <a:effectLst/>
                          <a:latin typeface="Calibri" panose="020F0502020204030204" pitchFamily="34" charset="0"/>
                          <a:ea typeface="Calibri" panose="020F0502020204030204" pitchFamily="34" charset="0"/>
                          <a:cs typeface="Calibri" panose="020F0502020204030204" pitchFamily="34" charset="0"/>
                        </a:rPr>
                        <a:t>As </a:t>
                      </a:r>
                      <a:r>
                        <a:rPr lang="de-DE" sz="800" dirty="0" err="1">
                          <a:effectLst/>
                          <a:latin typeface="Calibri" panose="020F0502020204030204" pitchFamily="34" charset="0"/>
                          <a:ea typeface="Calibri" panose="020F0502020204030204" pitchFamily="34" charset="0"/>
                          <a:cs typeface="Calibri" panose="020F0502020204030204" pitchFamily="34" charset="0"/>
                        </a:rPr>
                        <a:t>expected</a:t>
                      </a:r>
                      <a:endParaRPr lang="de-DE" sz="800" dirty="0">
                        <a:effectLst/>
                        <a:latin typeface="Calibri" panose="020F0502020204030204" pitchFamily="34" charset="0"/>
                        <a:ea typeface="Calibri" panose="020F0502020204030204" pitchFamily="34" charset="0"/>
                        <a:cs typeface="Times New Roman" panose="02020603050405020304" pitchFamily="18" charset="0"/>
                      </a:endParaRPr>
                    </a:p>
                    <a:p>
                      <a:pPr algn="ctr"/>
                      <a:endParaRPr lang="de-DE" sz="800" dirty="0"/>
                    </a:p>
                  </a:txBody>
                  <a:tcPr/>
                </a:tc>
                <a:tc>
                  <a:txBody>
                    <a:bodyPr/>
                    <a:lstStyle/>
                    <a:p>
                      <a:pPr algn="ctr"/>
                      <a:r>
                        <a:rPr lang="de-DE" sz="800" dirty="0"/>
                        <a:t>Pass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800" dirty="0"/>
                        <a:t>09-12-2019</a:t>
                      </a:r>
                    </a:p>
                    <a:p>
                      <a:pPr algn="ctr"/>
                      <a:endParaRPr lang="de-DE" sz="800" dirty="0"/>
                    </a:p>
                  </a:txBody>
                  <a:tcPr/>
                </a:tc>
                <a:extLst>
                  <a:ext uri="{0D108BD9-81ED-4DB2-BD59-A6C34878D82A}">
                    <a16:rowId xmlns:a16="http://schemas.microsoft.com/office/drawing/2014/main" xmlns="" val="4289475998"/>
                  </a:ext>
                </a:extLst>
              </a:tr>
            </a:tbl>
          </a:graphicData>
        </a:graphic>
      </p:graphicFrame>
      <p:sp>
        <p:nvSpPr>
          <p:cNvPr id="30" name="Pentagon 29">
            <a:extLst>
              <a:ext uri="{FF2B5EF4-FFF2-40B4-BE49-F238E27FC236}">
                <a16:creationId xmlns:a16="http://schemas.microsoft.com/office/drawing/2014/main" xmlns="" id="{5C090A93-810F-DE42-A93C-FB20369A44B8}"/>
              </a:ext>
            </a:extLst>
          </p:cNvPr>
          <p:cNvSpPr/>
          <p:nvPr/>
        </p:nvSpPr>
        <p:spPr>
          <a:xfrm>
            <a:off x="838199" y="5779765"/>
            <a:ext cx="1838091" cy="425785"/>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t>Saved note</a:t>
            </a:r>
            <a:endParaRPr lang="de-DE" sz="1200" dirty="0"/>
          </a:p>
        </p:txBody>
      </p:sp>
      <p:sp>
        <p:nvSpPr>
          <p:cNvPr id="31" name="Footer Placeholder 3"/>
          <p:cNvSpPr txBox="1">
            <a:spLocks/>
          </p:cNvSpPr>
          <p:nvPr/>
        </p:nvSpPr>
        <p:spPr>
          <a:xfrm>
            <a:off x="4038600" y="6390922"/>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chemeClr val="bg1">
                    <a:lumMod val="95000"/>
                  </a:schemeClr>
                </a:solidFill>
              </a:rPr>
              <a:t>Capstone Project 2019 – IOS team</a:t>
            </a:r>
            <a:endParaRPr lang="en-US" dirty="0">
              <a:solidFill>
                <a:schemeClr val="bg1">
                  <a:lumMod val="95000"/>
                </a:schemeClr>
              </a:solidFill>
            </a:endParaRPr>
          </a:p>
        </p:txBody>
      </p:sp>
      <p:sp>
        <p:nvSpPr>
          <p:cNvPr id="38" name="Date Placeholder 6"/>
          <p:cNvSpPr txBox="1">
            <a:spLocks/>
          </p:cNvSpPr>
          <p:nvPr/>
        </p:nvSpPr>
        <p:spPr>
          <a:xfrm>
            <a:off x="838200" y="6410443"/>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chemeClr val="bg1">
                    <a:lumMod val="95000"/>
                  </a:schemeClr>
                </a:solidFill>
              </a:rPr>
              <a:t>12.12.2019</a:t>
            </a:r>
            <a:endParaRPr lang="en-US" dirty="0">
              <a:solidFill>
                <a:schemeClr val="bg1">
                  <a:lumMod val="95000"/>
                </a:schemeClr>
              </a:solidFill>
            </a:endParaRPr>
          </a:p>
        </p:txBody>
      </p:sp>
    </p:spTree>
    <p:extLst>
      <p:ext uri="{BB962C8B-B14F-4D97-AF65-F5344CB8AC3E}">
        <p14:creationId xmlns:p14="http://schemas.microsoft.com/office/powerpoint/2010/main" val="2959664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447346"/>
            <a:ext cx="10515600" cy="624886"/>
          </a:xfrm>
        </p:spPr>
        <p:txBody>
          <a:bodyPr>
            <a:normAutofit/>
          </a:bodyPr>
          <a:lstStyle/>
          <a:p>
            <a:r>
              <a:rPr lang="en-US" sz="3200" b="1" dirty="0">
                <a:solidFill>
                  <a:srgbClr val="367C2B"/>
                </a:solidFill>
                <a:latin typeface="Helvetica Neue Condensed" charset="0"/>
                <a:ea typeface="Helvetica Neue Condensed" charset="0"/>
                <a:cs typeface="Helvetica Neue Condensed" charset="0"/>
              </a:rPr>
              <a:t>Quality Assurance Summary</a:t>
            </a:r>
            <a:endParaRPr lang="en-US" sz="2400" b="1" dirty="0">
              <a:solidFill>
                <a:srgbClr val="367C2B"/>
              </a:solidFill>
              <a:latin typeface="Helvetica Neue Condensed" charset="0"/>
              <a:ea typeface="Helvetica Neue Condensed" charset="0"/>
              <a:cs typeface="Helvetica Neue Condensed" charset="0"/>
            </a:endParaRPr>
          </a:p>
        </p:txBody>
      </p:sp>
      <p:sp>
        <p:nvSpPr>
          <p:cNvPr id="7" name="Date Placeholder 6"/>
          <p:cNvSpPr>
            <a:spLocks noGrp="1"/>
          </p:cNvSpPr>
          <p:nvPr>
            <p:ph type="dt" sz="half" idx="10"/>
          </p:nvPr>
        </p:nvSpPr>
        <p:spPr/>
        <p:txBody>
          <a:bodyPr/>
          <a:lstStyle/>
          <a:p>
            <a:r>
              <a:rPr lang="en-US">
                <a:solidFill>
                  <a:schemeClr val="bg1">
                    <a:lumMod val="95000"/>
                  </a:schemeClr>
                </a:solidFill>
              </a:rPr>
              <a:t>12.12.2019</a:t>
            </a:r>
            <a:endParaRPr lang="en-US" dirty="0">
              <a:solidFill>
                <a:schemeClr val="bg1">
                  <a:lumMod val="95000"/>
                </a:schemeClr>
              </a:solidFill>
            </a:endParaRPr>
          </a:p>
        </p:txBody>
      </p:sp>
      <p:sp>
        <p:nvSpPr>
          <p:cNvPr id="4" name="Footer Placeholder 3"/>
          <p:cNvSpPr>
            <a:spLocks noGrp="1"/>
          </p:cNvSpPr>
          <p:nvPr>
            <p:ph type="ftr" sz="quarter" idx="11"/>
          </p:nvPr>
        </p:nvSpPr>
        <p:spPr/>
        <p:txBody>
          <a:bodyPr/>
          <a:lstStyle/>
          <a:p>
            <a:r>
              <a:rPr lang="en-US" dirty="0">
                <a:solidFill>
                  <a:schemeClr val="bg1">
                    <a:lumMod val="95000"/>
                  </a:schemeClr>
                </a:solidFill>
              </a:rPr>
              <a:t>Capstone Project 2019 – IOS team</a:t>
            </a:r>
          </a:p>
        </p:txBody>
      </p:sp>
      <p:sp>
        <p:nvSpPr>
          <p:cNvPr id="8" name="Slide Number Placeholder 7"/>
          <p:cNvSpPr>
            <a:spLocks noGrp="1"/>
          </p:cNvSpPr>
          <p:nvPr>
            <p:ph type="sldNum" sz="quarter" idx="12"/>
          </p:nvPr>
        </p:nvSpPr>
        <p:spPr/>
        <p:txBody>
          <a:bodyPr/>
          <a:lstStyle/>
          <a:p>
            <a:fld id="{887B9A8D-1C57-B84A-A36C-FA5B35E2101E}" type="slidenum">
              <a:rPr lang="en-US">
                <a:solidFill>
                  <a:schemeClr val="bg1">
                    <a:lumMod val="95000"/>
                  </a:schemeClr>
                </a:solidFill>
              </a:rPr>
              <a:t>28</a:t>
            </a:fld>
            <a:endParaRPr lang="en-US" dirty="0">
              <a:solidFill>
                <a:schemeClr val="bg1">
                  <a:lumMod val="95000"/>
                </a:schemeClr>
              </a:solidFill>
            </a:endParaRP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0" name="Content Placeholder 29">
            <a:extLst>
              <a:ext uri="{FF2B5EF4-FFF2-40B4-BE49-F238E27FC236}">
                <a16:creationId xmlns:a16="http://schemas.microsoft.com/office/drawing/2014/main" xmlns="" id="{6401C77E-5347-2349-8D89-DCCC4C3AFB2E}"/>
              </a:ext>
            </a:extLst>
          </p:cNvPr>
          <p:cNvGraphicFramePr>
            <a:graphicFrameLocks noGrp="1"/>
          </p:cNvGraphicFramePr>
          <p:nvPr>
            <p:ph idx="1"/>
            <p:extLst>
              <p:ext uri="{D42A27DB-BD31-4B8C-83A1-F6EECF244321}">
                <p14:modId xmlns:p14="http://schemas.microsoft.com/office/powerpoint/2010/main" val="1979705359"/>
              </p:ext>
            </p:extLst>
          </p:nvPr>
        </p:nvGraphicFramePr>
        <p:xfrm>
          <a:off x="994611" y="2835673"/>
          <a:ext cx="9492916" cy="373781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Footer Placeholder 3"/>
          <p:cNvSpPr txBox="1">
            <a:spLocks/>
          </p:cNvSpPr>
          <p:nvPr/>
        </p:nvSpPr>
        <p:spPr>
          <a:xfrm>
            <a:off x="4038600" y="6390922"/>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chemeClr val="bg1">
                    <a:lumMod val="95000"/>
                  </a:schemeClr>
                </a:solidFill>
              </a:rPr>
              <a:t>Capstone Project 2019 – IOS team</a:t>
            </a:r>
            <a:endParaRPr lang="en-US" dirty="0">
              <a:solidFill>
                <a:schemeClr val="bg1">
                  <a:lumMod val="95000"/>
                </a:schemeClr>
              </a:solidFill>
            </a:endParaRPr>
          </a:p>
        </p:txBody>
      </p:sp>
      <p:sp>
        <p:nvSpPr>
          <p:cNvPr id="10" name="Date Placeholder 6"/>
          <p:cNvSpPr txBox="1">
            <a:spLocks/>
          </p:cNvSpPr>
          <p:nvPr/>
        </p:nvSpPr>
        <p:spPr>
          <a:xfrm>
            <a:off x="838200" y="6410443"/>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chemeClr val="bg1">
                    <a:lumMod val="95000"/>
                  </a:schemeClr>
                </a:solidFill>
              </a:rPr>
              <a:t>12.12.2019</a:t>
            </a:r>
            <a:endParaRPr lang="en-US" dirty="0">
              <a:solidFill>
                <a:schemeClr val="bg1">
                  <a:lumMod val="95000"/>
                </a:schemeClr>
              </a:solidFill>
            </a:endParaRPr>
          </a:p>
        </p:txBody>
      </p:sp>
      <p:graphicFrame>
        <p:nvGraphicFramePr>
          <p:cNvPr id="17" name="Chart 16"/>
          <p:cNvGraphicFramePr/>
          <p:nvPr>
            <p:extLst>
              <p:ext uri="{D42A27DB-BD31-4B8C-83A1-F6EECF244321}">
                <p14:modId xmlns:p14="http://schemas.microsoft.com/office/powerpoint/2010/main" val="878229360"/>
              </p:ext>
            </p:extLst>
          </p:nvPr>
        </p:nvGraphicFramePr>
        <p:xfrm>
          <a:off x="4308643" y="1257049"/>
          <a:ext cx="2864852" cy="1878759"/>
        </p:xfrm>
        <a:graphic>
          <a:graphicData uri="http://schemas.openxmlformats.org/drawingml/2006/chart">
            <c:chart xmlns:c="http://schemas.openxmlformats.org/drawingml/2006/chart" xmlns:r="http://schemas.openxmlformats.org/officeDocument/2006/relationships" r:id="rId8"/>
          </a:graphicData>
        </a:graphic>
      </p:graphicFrame>
    </p:spTree>
    <p:extLst>
      <p:ext uri="{BB962C8B-B14F-4D97-AF65-F5344CB8AC3E}">
        <p14:creationId xmlns:p14="http://schemas.microsoft.com/office/powerpoint/2010/main" val="4433376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34584"/>
            <a:ext cx="10515600" cy="1325563"/>
          </a:xfrm>
        </p:spPr>
        <p:txBody>
          <a:bodyPr/>
          <a:lstStyle/>
          <a:p>
            <a:pPr algn="ctr"/>
            <a:r>
              <a:rPr lang="en-US" b="1" dirty="0">
                <a:solidFill>
                  <a:srgbClr val="367C2B"/>
                </a:solidFill>
                <a:latin typeface="Helvetica Neue Condensed" charset="0"/>
                <a:ea typeface="Helvetica Neue Condensed" charset="0"/>
                <a:cs typeface="Helvetica Neue Condensed" charset="0"/>
              </a:rPr>
              <a:t>User Interface/ User Experience</a:t>
            </a:r>
            <a:br>
              <a:rPr lang="en-US" b="1" dirty="0">
                <a:solidFill>
                  <a:srgbClr val="367C2B"/>
                </a:solidFill>
                <a:latin typeface="Helvetica Neue Condensed" charset="0"/>
                <a:ea typeface="Helvetica Neue Condensed" charset="0"/>
                <a:cs typeface="Helvetica Neue Condensed" charset="0"/>
              </a:rPr>
            </a:br>
            <a:r>
              <a:rPr lang="en-US" b="1" dirty="0">
                <a:solidFill>
                  <a:srgbClr val="367C2B"/>
                </a:solidFill>
                <a:latin typeface="Helvetica Neue Condensed" charset="0"/>
                <a:ea typeface="Helvetica Neue Condensed" charset="0"/>
                <a:cs typeface="Helvetica Neue Condensed" charset="0"/>
              </a:rPr>
              <a:t>CarPlay Documentation</a:t>
            </a: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a:solidFill>
                  <a:schemeClr val="bg1">
                    <a:lumMod val="95000"/>
                  </a:schemeClr>
                </a:solidFill>
              </a:rPr>
              <a:t>12.12.2019</a:t>
            </a:r>
            <a:endParaRPr lang="en-US" dirty="0">
              <a:solidFill>
                <a:schemeClr val="bg1">
                  <a:lumMod val="95000"/>
                </a:schemeClr>
              </a:solidFill>
            </a:endParaRP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29</a:t>
            </a:fld>
            <a:endParaRPr lang="en-US" dirty="0">
              <a:solidFill>
                <a:schemeClr val="bg1">
                  <a:lumMod val="95000"/>
                </a:schemeClr>
              </a:solidFill>
            </a:endParaRPr>
          </a:p>
        </p:txBody>
      </p:sp>
      <p:pic>
        <p:nvPicPr>
          <p:cNvPr id="9" name="Content Placeholder 4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17134" y="286615"/>
            <a:ext cx="1073332" cy="1071564"/>
          </a:xfrm>
          <a:prstGeom prst="rect">
            <a:avLst/>
          </a:prstGeom>
        </p:spPr>
      </p:pic>
    </p:spTree>
    <p:extLst>
      <p:ext uri="{BB962C8B-B14F-4D97-AF65-F5344CB8AC3E}">
        <p14:creationId xmlns:p14="http://schemas.microsoft.com/office/powerpoint/2010/main" val="7010415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367C2B"/>
                </a:solidFill>
                <a:latin typeface="Helvetica Neue Condensed" charset="0"/>
                <a:ea typeface="Helvetica Neue Condensed" charset="0"/>
                <a:cs typeface="Helvetica Neue Condensed" charset="0"/>
              </a:rPr>
              <a:t>Constraints</a:t>
            </a: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a:solidFill>
                  <a:schemeClr val="bg1">
                    <a:lumMod val="95000"/>
                  </a:schemeClr>
                </a:solidFill>
              </a:rPr>
              <a:t>12.12.2019</a:t>
            </a:r>
            <a:endParaRPr lang="en-US" dirty="0">
              <a:solidFill>
                <a:schemeClr val="bg1">
                  <a:lumMod val="95000"/>
                </a:schemeClr>
              </a:solidFill>
            </a:endParaRP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3</a:t>
            </a:fld>
            <a:endParaRPr lang="en-US" dirty="0">
              <a:solidFill>
                <a:schemeClr val="bg1">
                  <a:lumMod val="95000"/>
                </a:schemeClr>
              </a:solidFill>
            </a:endParaRPr>
          </a:p>
        </p:txBody>
      </p:sp>
      <p:sp>
        <p:nvSpPr>
          <p:cNvPr id="9" name="Freeform: Shape 8">
            <a:extLst>
              <a:ext uri="{FF2B5EF4-FFF2-40B4-BE49-F238E27FC236}">
                <a16:creationId xmlns:a16="http://schemas.microsoft.com/office/drawing/2014/main" xmlns="" id="{CBCF6FAC-3F1A-48BB-BE61-80BDD5E66293}"/>
              </a:ext>
            </a:extLst>
          </p:cNvPr>
          <p:cNvSpPr/>
          <p:nvPr/>
        </p:nvSpPr>
        <p:spPr>
          <a:xfrm>
            <a:off x="5415148" y="2952104"/>
            <a:ext cx="3398617" cy="3398617"/>
          </a:xfrm>
          <a:custGeom>
            <a:avLst/>
            <a:gdLst>
              <a:gd name="connsiteX0" fmla="*/ 2412353 w 3398617"/>
              <a:gd name="connsiteY0" fmla="*/ 541870 h 3398617"/>
              <a:gd name="connsiteX1" fmla="*/ 2676711 w 3398617"/>
              <a:gd name="connsiteY1" fmla="*/ 320035 h 3398617"/>
              <a:gd name="connsiteX2" fmla="*/ 2887903 w 3398617"/>
              <a:gd name="connsiteY2" fmla="*/ 497246 h 3398617"/>
              <a:gd name="connsiteX3" fmla="*/ 2715344 w 3398617"/>
              <a:gd name="connsiteY3" fmla="*/ 796110 h 3398617"/>
              <a:gd name="connsiteX4" fmla="*/ 2989519 w 3398617"/>
              <a:gd name="connsiteY4" fmla="*/ 1270996 h 3398617"/>
              <a:gd name="connsiteX5" fmla="*/ 3334622 w 3398617"/>
              <a:gd name="connsiteY5" fmla="*/ 1270986 h 3398617"/>
              <a:gd name="connsiteX6" fmla="*/ 3382495 w 3398617"/>
              <a:gd name="connsiteY6" fmla="*/ 1542489 h 3398617"/>
              <a:gd name="connsiteX7" fmla="*/ 3058202 w 3398617"/>
              <a:gd name="connsiteY7" fmla="*/ 1660513 h 3398617"/>
              <a:gd name="connsiteX8" fmla="*/ 2962982 w 3398617"/>
              <a:gd name="connsiteY8" fmla="*/ 2200533 h 3398617"/>
              <a:gd name="connsiteX9" fmla="*/ 3227352 w 3398617"/>
              <a:gd name="connsiteY9" fmla="*/ 2422354 h 3398617"/>
              <a:gd name="connsiteX10" fmla="*/ 3089506 w 3398617"/>
              <a:gd name="connsiteY10" fmla="*/ 2661110 h 3398617"/>
              <a:gd name="connsiteX11" fmla="*/ 2765218 w 3398617"/>
              <a:gd name="connsiteY11" fmla="*/ 2543069 h 3398617"/>
              <a:gd name="connsiteX12" fmla="*/ 2345157 w 3398617"/>
              <a:gd name="connsiteY12" fmla="*/ 2895542 h 3398617"/>
              <a:gd name="connsiteX13" fmla="*/ 2405093 w 3398617"/>
              <a:gd name="connsiteY13" fmla="*/ 3235401 h 3398617"/>
              <a:gd name="connsiteX14" fmla="*/ 2146028 w 3398617"/>
              <a:gd name="connsiteY14" fmla="*/ 3329693 h 3398617"/>
              <a:gd name="connsiteX15" fmla="*/ 1973484 w 3398617"/>
              <a:gd name="connsiteY15" fmla="*/ 3030820 h 3398617"/>
              <a:gd name="connsiteX16" fmla="*/ 1425133 w 3398617"/>
              <a:gd name="connsiteY16" fmla="*/ 3030820 h 3398617"/>
              <a:gd name="connsiteX17" fmla="*/ 1252589 w 3398617"/>
              <a:gd name="connsiteY17" fmla="*/ 3329693 h 3398617"/>
              <a:gd name="connsiteX18" fmla="*/ 993524 w 3398617"/>
              <a:gd name="connsiteY18" fmla="*/ 3235401 h 3398617"/>
              <a:gd name="connsiteX19" fmla="*/ 1053460 w 3398617"/>
              <a:gd name="connsiteY19" fmla="*/ 2895542 h 3398617"/>
              <a:gd name="connsiteX20" fmla="*/ 633399 w 3398617"/>
              <a:gd name="connsiteY20" fmla="*/ 2543069 h 3398617"/>
              <a:gd name="connsiteX21" fmla="*/ 309111 w 3398617"/>
              <a:gd name="connsiteY21" fmla="*/ 2661110 h 3398617"/>
              <a:gd name="connsiteX22" fmla="*/ 171265 w 3398617"/>
              <a:gd name="connsiteY22" fmla="*/ 2422354 h 3398617"/>
              <a:gd name="connsiteX23" fmla="*/ 435635 w 3398617"/>
              <a:gd name="connsiteY23" fmla="*/ 2200533 h 3398617"/>
              <a:gd name="connsiteX24" fmla="*/ 340415 w 3398617"/>
              <a:gd name="connsiteY24" fmla="*/ 1660513 h 3398617"/>
              <a:gd name="connsiteX25" fmla="*/ 16122 w 3398617"/>
              <a:gd name="connsiteY25" fmla="*/ 1542489 h 3398617"/>
              <a:gd name="connsiteX26" fmla="*/ 63995 w 3398617"/>
              <a:gd name="connsiteY26" fmla="*/ 1270986 h 3398617"/>
              <a:gd name="connsiteX27" fmla="*/ 409098 w 3398617"/>
              <a:gd name="connsiteY27" fmla="*/ 1270995 h 3398617"/>
              <a:gd name="connsiteX28" fmla="*/ 683273 w 3398617"/>
              <a:gd name="connsiteY28" fmla="*/ 796109 h 3398617"/>
              <a:gd name="connsiteX29" fmla="*/ 510714 w 3398617"/>
              <a:gd name="connsiteY29" fmla="*/ 497246 h 3398617"/>
              <a:gd name="connsiteX30" fmla="*/ 721906 w 3398617"/>
              <a:gd name="connsiteY30" fmla="*/ 320035 h 3398617"/>
              <a:gd name="connsiteX31" fmla="*/ 986264 w 3398617"/>
              <a:gd name="connsiteY31" fmla="*/ 541870 h 3398617"/>
              <a:gd name="connsiteX32" fmla="*/ 1501545 w 3398617"/>
              <a:gd name="connsiteY32" fmla="*/ 354323 h 3398617"/>
              <a:gd name="connsiteX33" fmla="*/ 1561463 w 3398617"/>
              <a:gd name="connsiteY33" fmla="*/ 14462 h 3398617"/>
              <a:gd name="connsiteX34" fmla="*/ 1837154 w 3398617"/>
              <a:gd name="connsiteY34" fmla="*/ 14462 h 3398617"/>
              <a:gd name="connsiteX35" fmla="*/ 1897072 w 3398617"/>
              <a:gd name="connsiteY35" fmla="*/ 354323 h 3398617"/>
              <a:gd name="connsiteX36" fmla="*/ 2412353 w 3398617"/>
              <a:gd name="connsiteY36" fmla="*/ 541870 h 3398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398617" h="3398617">
                <a:moveTo>
                  <a:pt x="2412353" y="541870"/>
                </a:moveTo>
                <a:lnTo>
                  <a:pt x="2676711" y="320035"/>
                </a:lnTo>
                <a:lnTo>
                  <a:pt x="2887903" y="497246"/>
                </a:lnTo>
                <a:lnTo>
                  <a:pt x="2715344" y="796110"/>
                </a:lnTo>
                <a:cubicBezTo>
                  <a:pt x="2838044" y="934139"/>
                  <a:pt x="2931333" y="1095720"/>
                  <a:pt x="2989519" y="1270996"/>
                </a:cubicBezTo>
                <a:lnTo>
                  <a:pt x="3334622" y="1270986"/>
                </a:lnTo>
                <a:lnTo>
                  <a:pt x="3382495" y="1542489"/>
                </a:lnTo>
                <a:lnTo>
                  <a:pt x="3058202" y="1660513"/>
                </a:lnTo>
                <a:cubicBezTo>
                  <a:pt x="3063472" y="1845119"/>
                  <a:pt x="3031073" y="2028863"/>
                  <a:pt x="2962982" y="2200533"/>
                </a:cubicBezTo>
                <a:lnTo>
                  <a:pt x="3227352" y="2422354"/>
                </a:lnTo>
                <a:lnTo>
                  <a:pt x="3089506" y="2661110"/>
                </a:lnTo>
                <a:lnTo>
                  <a:pt x="2765218" y="2543069"/>
                </a:lnTo>
                <a:cubicBezTo>
                  <a:pt x="2650593" y="2687873"/>
                  <a:pt x="2507666" y="2807803"/>
                  <a:pt x="2345157" y="2895542"/>
                </a:cubicBezTo>
                <a:lnTo>
                  <a:pt x="2405093" y="3235401"/>
                </a:lnTo>
                <a:lnTo>
                  <a:pt x="2146028" y="3329693"/>
                </a:lnTo>
                <a:lnTo>
                  <a:pt x="1973484" y="3030820"/>
                </a:lnTo>
                <a:cubicBezTo>
                  <a:pt x="1792598" y="3068067"/>
                  <a:pt x="1606019" y="3068067"/>
                  <a:pt x="1425133" y="3030820"/>
                </a:cubicBezTo>
                <a:lnTo>
                  <a:pt x="1252589" y="3329693"/>
                </a:lnTo>
                <a:lnTo>
                  <a:pt x="993524" y="3235401"/>
                </a:lnTo>
                <a:lnTo>
                  <a:pt x="1053460" y="2895542"/>
                </a:lnTo>
                <a:cubicBezTo>
                  <a:pt x="890951" y="2807803"/>
                  <a:pt x="748024" y="2687873"/>
                  <a:pt x="633399" y="2543069"/>
                </a:cubicBezTo>
                <a:lnTo>
                  <a:pt x="309111" y="2661110"/>
                </a:lnTo>
                <a:lnTo>
                  <a:pt x="171265" y="2422354"/>
                </a:lnTo>
                <a:lnTo>
                  <a:pt x="435635" y="2200533"/>
                </a:lnTo>
                <a:cubicBezTo>
                  <a:pt x="367544" y="2028863"/>
                  <a:pt x="335144" y="1845119"/>
                  <a:pt x="340415" y="1660513"/>
                </a:cubicBezTo>
                <a:lnTo>
                  <a:pt x="16122" y="1542489"/>
                </a:lnTo>
                <a:lnTo>
                  <a:pt x="63995" y="1270986"/>
                </a:lnTo>
                <a:lnTo>
                  <a:pt x="409098" y="1270995"/>
                </a:lnTo>
                <a:cubicBezTo>
                  <a:pt x="467284" y="1095720"/>
                  <a:pt x="560574" y="934138"/>
                  <a:pt x="683273" y="796109"/>
                </a:cubicBezTo>
                <a:lnTo>
                  <a:pt x="510714" y="497246"/>
                </a:lnTo>
                <a:lnTo>
                  <a:pt x="721906" y="320035"/>
                </a:lnTo>
                <a:lnTo>
                  <a:pt x="986264" y="541870"/>
                </a:lnTo>
                <a:cubicBezTo>
                  <a:pt x="1143502" y="445003"/>
                  <a:pt x="1318829" y="381189"/>
                  <a:pt x="1501545" y="354323"/>
                </a:cubicBezTo>
                <a:lnTo>
                  <a:pt x="1561463" y="14462"/>
                </a:lnTo>
                <a:lnTo>
                  <a:pt x="1837154" y="14462"/>
                </a:lnTo>
                <a:lnTo>
                  <a:pt x="1897072" y="354323"/>
                </a:lnTo>
                <a:cubicBezTo>
                  <a:pt x="2079788" y="381189"/>
                  <a:pt x="2255115" y="445003"/>
                  <a:pt x="2412353" y="541870"/>
                </a:cubicBezTo>
                <a:close/>
              </a:path>
            </a:pathLst>
          </a:custGeom>
          <a:solidFill>
            <a:schemeClr val="accent4">
              <a:lumMod val="60000"/>
              <a:lumOff val="40000"/>
            </a:schemeClr>
          </a:solidFill>
        </p:spPr>
        <p:style>
          <a:lnRef idx="0">
            <a:schemeClr val="lt1">
              <a:hueOff val="0"/>
              <a:satOff val="0"/>
              <a:lumOff val="0"/>
              <a:alphaOff val="0"/>
            </a:schemeClr>
          </a:lnRef>
          <a:fillRef idx="3">
            <a:scrgbClr r="0" g="0" b="0"/>
          </a:fillRef>
          <a:effectRef idx="3">
            <a:schemeClr val="accent1">
              <a:hueOff val="0"/>
              <a:satOff val="0"/>
              <a:lumOff val="0"/>
              <a:alphaOff val="0"/>
            </a:schemeClr>
          </a:effectRef>
          <a:fontRef idx="minor">
            <a:schemeClr val="lt1"/>
          </a:fontRef>
        </p:style>
        <p:txBody>
          <a:bodyPr spcFirstLastPara="0" vert="horz" wrap="square" lIns="708673" tIns="821510" rIns="708673" bIns="880948" numCol="1" spcCol="1270" anchor="ctr" anchorCtr="0">
            <a:noAutofit/>
          </a:bodyPr>
          <a:lstStyle/>
          <a:p>
            <a:pPr marL="0" lvl="0" indent="0" algn="ctr" defTabSz="889000">
              <a:lnSpc>
                <a:spcPct val="90000"/>
              </a:lnSpc>
              <a:spcBef>
                <a:spcPct val="0"/>
              </a:spcBef>
              <a:spcAft>
                <a:spcPct val="35000"/>
              </a:spcAft>
              <a:buNone/>
            </a:pPr>
            <a:r>
              <a:rPr lang="en-US" sz="2000" b="1" kern="1200" dirty="0">
                <a:solidFill>
                  <a:schemeClr val="accent6">
                    <a:lumMod val="50000"/>
                  </a:schemeClr>
                </a:solidFill>
              </a:rPr>
              <a:t>The Client </a:t>
            </a:r>
          </a:p>
          <a:p>
            <a:pPr marL="0" lvl="0" indent="0" algn="ctr" defTabSz="889000">
              <a:lnSpc>
                <a:spcPct val="90000"/>
              </a:lnSpc>
              <a:spcBef>
                <a:spcPct val="0"/>
              </a:spcBef>
              <a:spcAft>
                <a:spcPct val="35000"/>
              </a:spcAft>
              <a:buNone/>
            </a:pPr>
            <a:r>
              <a:rPr lang="en-US" sz="2000" b="1" kern="1200" dirty="0">
                <a:solidFill>
                  <a:schemeClr val="accent6">
                    <a:lumMod val="50000"/>
                  </a:schemeClr>
                </a:solidFill>
              </a:rPr>
              <a:t>&amp; </a:t>
            </a:r>
          </a:p>
          <a:p>
            <a:pPr marL="0" lvl="0" indent="0" algn="ctr" defTabSz="889000">
              <a:lnSpc>
                <a:spcPct val="90000"/>
              </a:lnSpc>
              <a:spcBef>
                <a:spcPct val="0"/>
              </a:spcBef>
              <a:spcAft>
                <a:spcPct val="35000"/>
              </a:spcAft>
              <a:buNone/>
            </a:pPr>
            <a:r>
              <a:rPr lang="en-US" sz="2000" b="1" kern="1200" dirty="0">
                <a:solidFill>
                  <a:schemeClr val="accent6">
                    <a:lumMod val="50000"/>
                  </a:schemeClr>
                </a:solidFill>
              </a:rPr>
              <a:t>Domain Knowledge</a:t>
            </a:r>
          </a:p>
        </p:txBody>
      </p:sp>
      <p:sp>
        <p:nvSpPr>
          <p:cNvPr id="10" name="Freeform: Shape 9">
            <a:extLst>
              <a:ext uri="{FF2B5EF4-FFF2-40B4-BE49-F238E27FC236}">
                <a16:creationId xmlns:a16="http://schemas.microsoft.com/office/drawing/2014/main" xmlns="" id="{D59CFDF6-A88E-41F0-B229-4E131061FC9E}"/>
              </a:ext>
            </a:extLst>
          </p:cNvPr>
          <p:cNvSpPr/>
          <p:nvPr/>
        </p:nvSpPr>
        <p:spPr>
          <a:xfrm>
            <a:off x="2890358" y="3026695"/>
            <a:ext cx="2471722" cy="2471722"/>
          </a:xfrm>
          <a:custGeom>
            <a:avLst/>
            <a:gdLst>
              <a:gd name="connsiteX0" fmla="*/ 1849459 w 2471722"/>
              <a:gd name="connsiteY0" fmla="*/ 626024 h 2471722"/>
              <a:gd name="connsiteX1" fmla="*/ 2214121 w 2471722"/>
              <a:gd name="connsiteY1" fmla="*/ 516122 h 2471722"/>
              <a:gd name="connsiteX2" fmla="*/ 2348303 w 2471722"/>
              <a:gd name="connsiteY2" fmla="*/ 748532 h 2471722"/>
              <a:gd name="connsiteX3" fmla="*/ 2070794 w 2471722"/>
              <a:gd name="connsiteY3" fmla="*/ 1009388 h 2471722"/>
              <a:gd name="connsiteX4" fmla="*/ 2070794 w 2471722"/>
              <a:gd name="connsiteY4" fmla="*/ 1462334 h 2471722"/>
              <a:gd name="connsiteX5" fmla="*/ 2348303 w 2471722"/>
              <a:gd name="connsiteY5" fmla="*/ 1723190 h 2471722"/>
              <a:gd name="connsiteX6" fmla="*/ 2214121 w 2471722"/>
              <a:gd name="connsiteY6" fmla="*/ 1955600 h 2471722"/>
              <a:gd name="connsiteX7" fmla="*/ 1849459 w 2471722"/>
              <a:gd name="connsiteY7" fmla="*/ 1845698 h 2471722"/>
              <a:gd name="connsiteX8" fmla="*/ 1457196 w 2471722"/>
              <a:gd name="connsiteY8" fmla="*/ 2072171 h 2471722"/>
              <a:gd name="connsiteX9" fmla="*/ 1370043 w 2471722"/>
              <a:gd name="connsiteY9" fmla="*/ 2442929 h 2471722"/>
              <a:gd name="connsiteX10" fmla="*/ 1101679 w 2471722"/>
              <a:gd name="connsiteY10" fmla="*/ 2442929 h 2471722"/>
              <a:gd name="connsiteX11" fmla="*/ 1014526 w 2471722"/>
              <a:gd name="connsiteY11" fmla="*/ 2072170 h 2471722"/>
              <a:gd name="connsiteX12" fmla="*/ 622263 w 2471722"/>
              <a:gd name="connsiteY12" fmla="*/ 1845697 h 2471722"/>
              <a:gd name="connsiteX13" fmla="*/ 257601 w 2471722"/>
              <a:gd name="connsiteY13" fmla="*/ 1955600 h 2471722"/>
              <a:gd name="connsiteX14" fmla="*/ 123419 w 2471722"/>
              <a:gd name="connsiteY14" fmla="*/ 1723190 h 2471722"/>
              <a:gd name="connsiteX15" fmla="*/ 400928 w 2471722"/>
              <a:gd name="connsiteY15" fmla="*/ 1462334 h 2471722"/>
              <a:gd name="connsiteX16" fmla="*/ 400928 w 2471722"/>
              <a:gd name="connsiteY16" fmla="*/ 1009388 h 2471722"/>
              <a:gd name="connsiteX17" fmla="*/ 123419 w 2471722"/>
              <a:gd name="connsiteY17" fmla="*/ 748532 h 2471722"/>
              <a:gd name="connsiteX18" fmla="*/ 257601 w 2471722"/>
              <a:gd name="connsiteY18" fmla="*/ 516122 h 2471722"/>
              <a:gd name="connsiteX19" fmla="*/ 622263 w 2471722"/>
              <a:gd name="connsiteY19" fmla="*/ 626024 h 2471722"/>
              <a:gd name="connsiteX20" fmla="*/ 1014526 w 2471722"/>
              <a:gd name="connsiteY20" fmla="*/ 399551 h 2471722"/>
              <a:gd name="connsiteX21" fmla="*/ 1101679 w 2471722"/>
              <a:gd name="connsiteY21" fmla="*/ 28793 h 2471722"/>
              <a:gd name="connsiteX22" fmla="*/ 1370043 w 2471722"/>
              <a:gd name="connsiteY22" fmla="*/ 28793 h 2471722"/>
              <a:gd name="connsiteX23" fmla="*/ 1457196 w 2471722"/>
              <a:gd name="connsiteY23" fmla="*/ 399552 h 2471722"/>
              <a:gd name="connsiteX24" fmla="*/ 1849459 w 2471722"/>
              <a:gd name="connsiteY24" fmla="*/ 626025 h 2471722"/>
              <a:gd name="connsiteX25" fmla="*/ 1849459 w 2471722"/>
              <a:gd name="connsiteY25" fmla="*/ 626024 h 2471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471722" h="2471722">
                <a:moveTo>
                  <a:pt x="1849459" y="626024"/>
                </a:moveTo>
                <a:lnTo>
                  <a:pt x="2214121" y="516122"/>
                </a:lnTo>
                <a:lnTo>
                  <a:pt x="2348303" y="748532"/>
                </a:lnTo>
                <a:lnTo>
                  <a:pt x="2070794" y="1009388"/>
                </a:lnTo>
                <a:cubicBezTo>
                  <a:pt x="2111021" y="1157690"/>
                  <a:pt x="2111021" y="1314031"/>
                  <a:pt x="2070794" y="1462334"/>
                </a:cubicBezTo>
                <a:lnTo>
                  <a:pt x="2348303" y="1723190"/>
                </a:lnTo>
                <a:lnTo>
                  <a:pt x="2214121" y="1955600"/>
                </a:lnTo>
                <a:lnTo>
                  <a:pt x="1849459" y="1845698"/>
                </a:lnTo>
                <a:cubicBezTo>
                  <a:pt x="1741139" y="1954686"/>
                  <a:pt x="1605743" y="2032857"/>
                  <a:pt x="1457196" y="2072171"/>
                </a:cubicBezTo>
                <a:lnTo>
                  <a:pt x="1370043" y="2442929"/>
                </a:lnTo>
                <a:lnTo>
                  <a:pt x="1101679" y="2442929"/>
                </a:lnTo>
                <a:lnTo>
                  <a:pt x="1014526" y="2072170"/>
                </a:lnTo>
                <a:cubicBezTo>
                  <a:pt x="865979" y="2032856"/>
                  <a:pt x="730584" y="1954686"/>
                  <a:pt x="622263" y="1845697"/>
                </a:cubicBezTo>
                <a:lnTo>
                  <a:pt x="257601" y="1955600"/>
                </a:lnTo>
                <a:lnTo>
                  <a:pt x="123419" y="1723190"/>
                </a:lnTo>
                <a:lnTo>
                  <a:pt x="400928" y="1462334"/>
                </a:lnTo>
                <a:cubicBezTo>
                  <a:pt x="360701" y="1314032"/>
                  <a:pt x="360701" y="1157691"/>
                  <a:pt x="400928" y="1009388"/>
                </a:cubicBezTo>
                <a:lnTo>
                  <a:pt x="123419" y="748532"/>
                </a:lnTo>
                <a:lnTo>
                  <a:pt x="257601" y="516122"/>
                </a:lnTo>
                <a:lnTo>
                  <a:pt x="622263" y="626024"/>
                </a:lnTo>
                <a:cubicBezTo>
                  <a:pt x="730583" y="517036"/>
                  <a:pt x="865979" y="438865"/>
                  <a:pt x="1014526" y="399551"/>
                </a:cubicBezTo>
                <a:lnTo>
                  <a:pt x="1101679" y="28793"/>
                </a:lnTo>
                <a:lnTo>
                  <a:pt x="1370043" y="28793"/>
                </a:lnTo>
                <a:lnTo>
                  <a:pt x="1457196" y="399552"/>
                </a:lnTo>
                <a:cubicBezTo>
                  <a:pt x="1605743" y="438866"/>
                  <a:pt x="1741138" y="517036"/>
                  <a:pt x="1849459" y="626025"/>
                </a:cubicBezTo>
                <a:lnTo>
                  <a:pt x="1849459" y="626024"/>
                </a:lnTo>
                <a:close/>
              </a:path>
            </a:pathLst>
          </a:custGeom>
          <a:solidFill>
            <a:schemeClr val="accent4">
              <a:lumMod val="60000"/>
              <a:lumOff val="40000"/>
            </a:schemeClr>
          </a:solidFill>
        </p:spPr>
        <p:style>
          <a:lnRef idx="0">
            <a:schemeClr val="lt1">
              <a:hueOff val="0"/>
              <a:satOff val="0"/>
              <a:lumOff val="0"/>
              <a:alphaOff val="0"/>
            </a:schemeClr>
          </a:lnRef>
          <a:fillRef idx="3">
            <a:scrgbClr r="0" g="0" b="0"/>
          </a:fillRef>
          <a:effectRef idx="3">
            <a:schemeClr val="accent1">
              <a:hueOff val="0"/>
              <a:satOff val="0"/>
              <a:lumOff val="0"/>
              <a:alphaOff val="0"/>
            </a:schemeClr>
          </a:effectRef>
          <a:fontRef idx="minor">
            <a:schemeClr val="lt1"/>
          </a:fontRef>
        </p:style>
        <p:txBody>
          <a:bodyPr spcFirstLastPara="0" vert="horz" wrap="square" lIns="647663" tIns="651424" rIns="647663" bIns="651424" numCol="1" spcCol="1270" anchor="ctr" anchorCtr="0">
            <a:noAutofit/>
          </a:bodyPr>
          <a:lstStyle/>
          <a:p>
            <a:pPr marL="0" lvl="0" indent="0" algn="ctr" defTabSz="889000">
              <a:lnSpc>
                <a:spcPct val="90000"/>
              </a:lnSpc>
              <a:spcBef>
                <a:spcPct val="0"/>
              </a:spcBef>
              <a:spcAft>
                <a:spcPct val="35000"/>
              </a:spcAft>
              <a:buNone/>
            </a:pPr>
            <a:r>
              <a:rPr lang="en-US" sz="2000" b="1" kern="1200" dirty="0">
                <a:solidFill>
                  <a:schemeClr val="accent6">
                    <a:lumMod val="50000"/>
                  </a:schemeClr>
                </a:solidFill>
              </a:rPr>
              <a:t>Experience</a:t>
            </a:r>
          </a:p>
        </p:txBody>
      </p:sp>
      <p:sp>
        <p:nvSpPr>
          <p:cNvPr id="11" name="Freeform: Shape 10">
            <a:extLst>
              <a:ext uri="{FF2B5EF4-FFF2-40B4-BE49-F238E27FC236}">
                <a16:creationId xmlns:a16="http://schemas.microsoft.com/office/drawing/2014/main" xmlns="" id="{93B3F484-2BD0-415D-9C71-DEDD0B4CA35F}"/>
              </a:ext>
            </a:extLst>
          </p:cNvPr>
          <p:cNvSpPr/>
          <p:nvPr/>
        </p:nvSpPr>
        <p:spPr>
          <a:xfrm>
            <a:off x="3939230" y="1062379"/>
            <a:ext cx="2966067" cy="2966067"/>
          </a:xfrm>
          <a:custGeom>
            <a:avLst/>
            <a:gdLst>
              <a:gd name="connsiteX0" fmla="*/ 1812092 w 2421783"/>
              <a:gd name="connsiteY0" fmla="*/ 613376 h 2421783"/>
              <a:gd name="connsiteX1" fmla="*/ 2169387 w 2421783"/>
              <a:gd name="connsiteY1" fmla="*/ 505694 h 2421783"/>
              <a:gd name="connsiteX2" fmla="*/ 2300858 w 2421783"/>
              <a:gd name="connsiteY2" fmla="*/ 733409 h 2421783"/>
              <a:gd name="connsiteX3" fmla="*/ 2028955 w 2421783"/>
              <a:gd name="connsiteY3" fmla="*/ 988994 h 2421783"/>
              <a:gd name="connsiteX4" fmla="*/ 2028955 w 2421783"/>
              <a:gd name="connsiteY4" fmla="*/ 1432788 h 2421783"/>
              <a:gd name="connsiteX5" fmla="*/ 2300858 w 2421783"/>
              <a:gd name="connsiteY5" fmla="*/ 1688374 h 2421783"/>
              <a:gd name="connsiteX6" fmla="*/ 2169387 w 2421783"/>
              <a:gd name="connsiteY6" fmla="*/ 1916089 h 2421783"/>
              <a:gd name="connsiteX7" fmla="*/ 1812092 w 2421783"/>
              <a:gd name="connsiteY7" fmla="*/ 1808407 h 2421783"/>
              <a:gd name="connsiteX8" fmla="*/ 1427755 w 2421783"/>
              <a:gd name="connsiteY8" fmla="*/ 2030304 h 2421783"/>
              <a:gd name="connsiteX9" fmla="*/ 1342363 w 2421783"/>
              <a:gd name="connsiteY9" fmla="*/ 2393571 h 2421783"/>
              <a:gd name="connsiteX10" fmla="*/ 1079420 w 2421783"/>
              <a:gd name="connsiteY10" fmla="*/ 2393571 h 2421783"/>
              <a:gd name="connsiteX11" fmla="*/ 994028 w 2421783"/>
              <a:gd name="connsiteY11" fmla="*/ 2030304 h 2421783"/>
              <a:gd name="connsiteX12" fmla="*/ 609691 w 2421783"/>
              <a:gd name="connsiteY12" fmla="*/ 1808407 h 2421783"/>
              <a:gd name="connsiteX13" fmla="*/ 252396 w 2421783"/>
              <a:gd name="connsiteY13" fmla="*/ 1916089 h 2421783"/>
              <a:gd name="connsiteX14" fmla="*/ 120925 w 2421783"/>
              <a:gd name="connsiteY14" fmla="*/ 1688374 h 2421783"/>
              <a:gd name="connsiteX15" fmla="*/ 392828 w 2421783"/>
              <a:gd name="connsiteY15" fmla="*/ 1432789 h 2421783"/>
              <a:gd name="connsiteX16" fmla="*/ 392828 w 2421783"/>
              <a:gd name="connsiteY16" fmla="*/ 988995 h 2421783"/>
              <a:gd name="connsiteX17" fmla="*/ 120925 w 2421783"/>
              <a:gd name="connsiteY17" fmla="*/ 733409 h 2421783"/>
              <a:gd name="connsiteX18" fmla="*/ 252396 w 2421783"/>
              <a:gd name="connsiteY18" fmla="*/ 505694 h 2421783"/>
              <a:gd name="connsiteX19" fmla="*/ 609691 w 2421783"/>
              <a:gd name="connsiteY19" fmla="*/ 613376 h 2421783"/>
              <a:gd name="connsiteX20" fmla="*/ 994028 w 2421783"/>
              <a:gd name="connsiteY20" fmla="*/ 391479 h 2421783"/>
              <a:gd name="connsiteX21" fmla="*/ 1079420 w 2421783"/>
              <a:gd name="connsiteY21" fmla="*/ 28212 h 2421783"/>
              <a:gd name="connsiteX22" fmla="*/ 1342363 w 2421783"/>
              <a:gd name="connsiteY22" fmla="*/ 28212 h 2421783"/>
              <a:gd name="connsiteX23" fmla="*/ 1427755 w 2421783"/>
              <a:gd name="connsiteY23" fmla="*/ 391479 h 2421783"/>
              <a:gd name="connsiteX24" fmla="*/ 1812092 w 2421783"/>
              <a:gd name="connsiteY24" fmla="*/ 613376 h 2421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421783" h="2421783">
                <a:moveTo>
                  <a:pt x="1558773" y="612597"/>
                </a:moveTo>
                <a:lnTo>
                  <a:pt x="1817807" y="452166"/>
                </a:lnTo>
                <a:lnTo>
                  <a:pt x="1969617" y="603976"/>
                </a:lnTo>
                <a:lnTo>
                  <a:pt x="1809185" y="863009"/>
                </a:lnTo>
                <a:cubicBezTo>
                  <a:pt x="1870977" y="969279"/>
                  <a:pt x="1903348" y="1090090"/>
                  <a:pt x="1902970" y="1213019"/>
                </a:cubicBezTo>
                <a:lnTo>
                  <a:pt x="2171425" y="1357133"/>
                </a:lnTo>
                <a:lnTo>
                  <a:pt x="2115859" y="1564509"/>
                </a:lnTo>
                <a:lnTo>
                  <a:pt x="1811313" y="1555088"/>
                </a:lnTo>
                <a:cubicBezTo>
                  <a:pt x="1750176" y="1661736"/>
                  <a:pt x="1661737" y="1750176"/>
                  <a:pt x="1555089" y="1811313"/>
                </a:cubicBezTo>
                <a:lnTo>
                  <a:pt x="1564509" y="2115858"/>
                </a:lnTo>
                <a:lnTo>
                  <a:pt x="1357133" y="2171424"/>
                </a:lnTo>
                <a:lnTo>
                  <a:pt x="1213019" y="1902970"/>
                </a:lnTo>
                <a:cubicBezTo>
                  <a:pt x="1090090" y="1903348"/>
                  <a:pt x="969280" y="1870977"/>
                  <a:pt x="863010" y="1809186"/>
                </a:cubicBezTo>
                <a:lnTo>
                  <a:pt x="603976" y="1969617"/>
                </a:lnTo>
                <a:lnTo>
                  <a:pt x="452166" y="1817807"/>
                </a:lnTo>
                <a:lnTo>
                  <a:pt x="612598" y="1558774"/>
                </a:lnTo>
                <a:cubicBezTo>
                  <a:pt x="550806" y="1452504"/>
                  <a:pt x="518435" y="1331693"/>
                  <a:pt x="518813" y="1208764"/>
                </a:cubicBezTo>
                <a:lnTo>
                  <a:pt x="250358" y="1064650"/>
                </a:lnTo>
                <a:lnTo>
                  <a:pt x="305924" y="857274"/>
                </a:lnTo>
                <a:lnTo>
                  <a:pt x="610470" y="866695"/>
                </a:lnTo>
                <a:cubicBezTo>
                  <a:pt x="671607" y="760047"/>
                  <a:pt x="760046" y="671607"/>
                  <a:pt x="866694" y="610470"/>
                </a:cubicBezTo>
                <a:lnTo>
                  <a:pt x="857274" y="305925"/>
                </a:lnTo>
                <a:lnTo>
                  <a:pt x="1064650" y="250359"/>
                </a:lnTo>
                <a:lnTo>
                  <a:pt x="1208764" y="518813"/>
                </a:lnTo>
                <a:cubicBezTo>
                  <a:pt x="1331693" y="518435"/>
                  <a:pt x="1452503" y="550806"/>
                  <a:pt x="1558773" y="612597"/>
                </a:cubicBezTo>
                <a:close/>
              </a:path>
            </a:pathLst>
          </a:custGeom>
          <a:solidFill>
            <a:schemeClr val="accent4">
              <a:lumMod val="60000"/>
              <a:lumOff val="40000"/>
            </a:schemeClr>
          </a:solidFill>
        </p:spPr>
        <p:style>
          <a:lnRef idx="0">
            <a:schemeClr val="lt1">
              <a:hueOff val="0"/>
              <a:satOff val="0"/>
              <a:lumOff val="0"/>
              <a:alphaOff val="0"/>
            </a:schemeClr>
          </a:lnRef>
          <a:fillRef idx="3">
            <a:scrgbClr r="0" g="0" b="0"/>
          </a:fillRef>
          <a:effectRef idx="3">
            <a:schemeClr val="accent1">
              <a:hueOff val="0"/>
              <a:satOff val="0"/>
              <a:lumOff val="0"/>
              <a:alphaOff val="0"/>
            </a:schemeClr>
          </a:effectRef>
          <a:fontRef idx="minor">
            <a:schemeClr val="lt1"/>
          </a:fontRef>
        </p:style>
        <p:txBody>
          <a:bodyPr spcFirstLastPara="0" vert="horz" wrap="square" lIns="828710" tIns="828710" rIns="828710" bIns="828710" numCol="1" spcCol="1270" anchor="ctr" anchorCtr="0">
            <a:noAutofit/>
          </a:bodyPr>
          <a:lstStyle/>
          <a:p>
            <a:pPr marL="0" lvl="0" indent="0" algn="ctr" defTabSz="889000">
              <a:lnSpc>
                <a:spcPct val="90000"/>
              </a:lnSpc>
              <a:spcBef>
                <a:spcPct val="0"/>
              </a:spcBef>
              <a:spcAft>
                <a:spcPct val="35000"/>
              </a:spcAft>
              <a:buNone/>
            </a:pPr>
            <a:r>
              <a:rPr lang="en-US" sz="2000" b="1" kern="1200" dirty="0">
                <a:solidFill>
                  <a:schemeClr val="accent6">
                    <a:lumMod val="50000"/>
                  </a:schemeClr>
                </a:solidFill>
              </a:rPr>
              <a:t>Time</a:t>
            </a:r>
          </a:p>
        </p:txBody>
      </p:sp>
      <p:sp>
        <p:nvSpPr>
          <p:cNvPr id="12" name="Arrow: Circular 11">
            <a:extLst>
              <a:ext uri="{FF2B5EF4-FFF2-40B4-BE49-F238E27FC236}">
                <a16:creationId xmlns:a16="http://schemas.microsoft.com/office/drawing/2014/main" xmlns="" id="{F92D12BD-8A13-4399-8603-5A463956209B}"/>
              </a:ext>
            </a:extLst>
          </p:cNvPr>
          <p:cNvSpPr/>
          <p:nvPr/>
        </p:nvSpPr>
        <p:spPr>
          <a:xfrm>
            <a:off x="5179249" y="2425340"/>
            <a:ext cx="4350231" cy="4350231"/>
          </a:xfrm>
          <a:prstGeom prst="circularArrow">
            <a:avLst>
              <a:gd name="adj1" fmla="val 4687"/>
              <a:gd name="adj2" fmla="val 299029"/>
              <a:gd name="adj3" fmla="val 2534361"/>
              <a:gd name="adj4" fmla="val 15822623"/>
              <a:gd name="adj5" fmla="val 5469"/>
            </a:avLst>
          </a:prstGeom>
          <a:solidFill>
            <a:schemeClr val="accent6">
              <a:lumMod val="75000"/>
            </a:schemeClr>
          </a:solidFill>
        </p:spPr>
        <p:style>
          <a:lnRef idx="0">
            <a:schemeClr val="accent1">
              <a:tint val="60000"/>
              <a:hueOff val="0"/>
              <a:satOff val="0"/>
              <a:lumOff val="0"/>
              <a:alphaOff val="0"/>
            </a:schemeClr>
          </a:lnRef>
          <a:fillRef idx="3">
            <a:scrgbClr r="0" g="0" b="0"/>
          </a:fillRef>
          <a:effectRef idx="3">
            <a:schemeClr val="accent1">
              <a:tint val="60000"/>
              <a:hueOff val="0"/>
              <a:satOff val="0"/>
              <a:lumOff val="0"/>
              <a:alphaOff val="0"/>
            </a:schemeClr>
          </a:effectRef>
          <a:fontRef idx="minor">
            <a:schemeClr val="lt1"/>
          </a:fontRef>
        </p:style>
      </p:sp>
      <p:sp>
        <p:nvSpPr>
          <p:cNvPr id="14" name="Shape 13">
            <a:extLst>
              <a:ext uri="{FF2B5EF4-FFF2-40B4-BE49-F238E27FC236}">
                <a16:creationId xmlns:a16="http://schemas.microsoft.com/office/drawing/2014/main" xmlns="" id="{E1109E87-2140-4569-A1C9-50078FCF5A6C}"/>
              </a:ext>
            </a:extLst>
          </p:cNvPr>
          <p:cNvSpPr/>
          <p:nvPr/>
        </p:nvSpPr>
        <p:spPr>
          <a:xfrm>
            <a:off x="2464161" y="2857413"/>
            <a:ext cx="2612160" cy="2612160"/>
          </a:xfrm>
          <a:prstGeom prst="leftCircularArrow">
            <a:avLst>
              <a:gd name="adj1" fmla="val 6452"/>
              <a:gd name="adj2" fmla="val 429999"/>
              <a:gd name="adj3" fmla="val 10489124"/>
              <a:gd name="adj4" fmla="val 14837806"/>
              <a:gd name="adj5" fmla="val 7527"/>
            </a:avLst>
          </a:prstGeom>
          <a:solidFill>
            <a:schemeClr val="accent6">
              <a:lumMod val="75000"/>
            </a:schemeClr>
          </a:solidFill>
        </p:spPr>
        <p:style>
          <a:lnRef idx="0">
            <a:schemeClr val="accent1">
              <a:tint val="60000"/>
              <a:hueOff val="0"/>
              <a:satOff val="0"/>
              <a:lumOff val="0"/>
              <a:alphaOff val="0"/>
            </a:schemeClr>
          </a:lnRef>
          <a:fillRef idx="3">
            <a:scrgbClr r="0" g="0" b="0"/>
          </a:fillRef>
          <a:effectRef idx="3">
            <a:schemeClr val="accent1">
              <a:tint val="60000"/>
              <a:hueOff val="0"/>
              <a:satOff val="0"/>
              <a:lumOff val="0"/>
              <a:alphaOff val="0"/>
            </a:schemeClr>
          </a:effectRef>
          <a:fontRef idx="minor">
            <a:schemeClr val="lt1"/>
          </a:fontRef>
        </p:style>
      </p:sp>
      <p:sp>
        <p:nvSpPr>
          <p:cNvPr id="16" name="Arrow: Circular 15">
            <a:extLst>
              <a:ext uri="{FF2B5EF4-FFF2-40B4-BE49-F238E27FC236}">
                <a16:creationId xmlns:a16="http://schemas.microsoft.com/office/drawing/2014/main" xmlns="" id="{0EC3908B-E181-4474-8A72-6EEB480D8BFB}"/>
              </a:ext>
            </a:extLst>
          </p:cNvPr>
          <p:cNvSpPr/>
          <p:nvPr/>
        </p:nvSpPr>
        <p:spPr>
          <a:xfrm rot="5689412">
            <a:off x="3718639" y="771507"/>
            <a:ext cx="3407886" cy="3407886"/>
          </a:xfrm>
          <a:prstGeom prst="circularArrow">
            <a:avLst>
              <a:gd name="adj1" fmla="val 5984"/>
              <a:gd name="adj2" fmla="val 394124"/>
              <a:gd name="adj3" fmla="val 13313824"/>
              <a:gd name="adj4" fmla="val 10508221"/>
              <a:gd name="adj5" fmla="val 6981"/>
            </a:avLst>
          </a:prstGeom>
          <a:solidFill>
            <a:schemeClr val="accent6">
              <a:lumMod val="75000"/>
            </a:schemeClr>
          </a:solidFill>
        </p:spPr>
        <p:style>
          <a:lnRef idx="0">
            <a:schemeClr val="accent1">
              <a:tint val="60000"/>
              <a:hueOff val="0"/>
              <a:satOff val="0"/>
              <a:lumOff val="0"/>
              <a:alphaOff val="0"/>
            </a:schemeClr>
          </a:lnRef>
          <a:fillRef idx="3">
            <a:scrgbClr r="0" g="0" b="0"/>
          </a:fillRef>
          <a:effectRef idx="3">
            <a:schemeClr val="accent1">
              <a:tint val="60000"/>
              <a:hueOff val="0"/>
              <a:satOff val="0"/>
              <a:lumOff val="0"/>
              <a:alphaOff val="0"/>
            </a:schemeClr>
          </a:effectRef>
          <a:fontRef idx="minor">
            <a:schemeClr val="lt1"/>
          </a:fontRef>
        </p:style>
      </p:sp>
    </p:spTree>
    <p:extLst>
      <p:ext uri="{BB962C8B-B14F-4D97-AF65-F5344CB8AC3E}">
        <p14:creationId xmlns:p14="http://schemas.microsoft.com/office/powerpoint/2010/main" val="367272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214293"/>
          </a:xfrm>
        </p:spPr>
        <p:txBody>
          <a:bodyPr>
            <a:normAutofit/>
          </a:bodyPr>
          <a:lstStyle/>
          <a:p>
            <a:pPr algn="ctr"/>
            <a:r>
              <a:rPr lang="en-US" sz="4000" b="1" dirty="0">
                <a:solidFill>
                  <a:srgbClr val="367C2B"/>
                </a:solidFill>
                <a:latin typeface="Helvetica Neue Condensed" charset="0"/>
                <a:ea typeface="Helvetica Neue Condensed" charset="0"/>
                <a:cs typeface="Helvetica Neue Condensed" charset="0"/>
              </a:rPr>
              <a:t>Navigation App Templates</a:t>
            </a: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a:solidFill>
                  <a:schemeClr val="bg1">
                    <a:lumMod val="95000"/>
                  </a:schemeClr>
                </a:solidFill>
              </a:rPr>
              <a:t>12.12.2019</a:t>
            </a:r>
            <a:endParaRPr lang="en-US" dirty="0">
              <a:solidFill>
                <a:schemeClr val="bg1">
                  <a:lumMod val="95000"/>
                </a:schemeClr>
              </a:solidFill>
            </a:endParaRP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30</a:t>
            </a:fld>
            <a:endParaRPr lang="en-US" dirty="0">
              <a:solidFill>
                <a:schemeClr val="bg1">
                  <a:lumMod val="95000"/>
                </a:schemeClr>
              </a:solidFill>
            </a:endParaRPr>
          </a:p>
        </p:txBody>
      </p:sp>
      <p:pic>
        <p:nvPicPr>
          <p:cNvPr id="41" name="Content Placeholder 40"/>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723417" y="619124"/>
            <a:ext cx="1094113" cy="1071564"/>
          </a:xfrm>
        </p:spPr>
      </p:pic>
      <p:pic>
        <p:nvPicPr>
          <p:cNvPr id="42" name="Picture 41"/>
          <p:cNvPicPr>
            <a:picLocks noChangeAspect="1"/>
          </p:cNvPicPr>
          <p:nvPr/>
        </p:nvPicPr>
        <p:blipFill>
          <a:blip r:embed="rId4"/>
          <a:stretch>
            <a:fillRect/>
          </a:stretch>
        </p:blipFill>
        <p:spPr>
          <a:xfrm>
            <a:off x="412169" y="1680039"/>
            <a:ext cx="3471889" cy="2081470"/>
          </a:xfrm>
          <a:prstGeom prst="rect">
            <a:avLst/>
          </a:prstGeom>
        </p:spPr>
      </p:pic>
      <p:pic>
        <p:nvPicPr>
          <p:cNvPr id="43" name="Picture 42"/>
          <p:cNvPicPr>
            <a:picLocks noChangeAspect="1"/>
          </p:cNvPicPr>
          <p:nvPr/>
        </p:nvPicPr>
        <p:blipFill>
          <a:blip r:embed="rId5"/>
          <a:stretch>
            <a:fillRect/>
          </a:stretch>
        </p:blipFill>
        <p:spPr>
          <a:xfrm>
            <a:off x="4021738" y="1654367"/>
            <a:ext cx="3418149" cy="2107142"/>
          </a:xfrm>
          <a:prstGeom prst="rect">
            <a:avLst/>
          </a:prstGeom>
        </p:spPr>
      </p:pic>
      <p:pic>
        <p:nvPicPr>
          <p:cNvPr id="44" name="Picture 43"/>
          <p:cNvPicPr>
            <a:picLocks noChangeAspect="1"/>
          </p:cNvPicPr>
          <p:nvPr/>
        </p:nvPicPr>
        <p:blipFill>
          <a:blip r:embed="rId6"/>
          <a:stretch>
            <a:fillRect/>
          </a:stretch>
        </p:blipFill>
        <p:spPr>
          <a:xfrm>
            <a:off x="7629355" y="1674584"/>
            <a:ext cx="3436094" cy="2086926"/>
          </a:xfrm>
          <a:prstGeom prst="rect">
            <a:avLst/>
          </a:prstGeom>
        </p:spPr>
      </p:pic>
      <p:pic>
        <p:nvPicPr>
          <p:cNvPr id="45" name="Picture 44"/>
          <p:cNvPicPr>
            <a:picLocks noChangeAspect="1"/>
          </p:cNvPicPr>
          <p:nvPr/>
        </p:nvPicPr>
        <p:blipFill>
          <a:blip r:embed="rId7"/>
          <a:stretch>
            <a:fillRect/>
          </a:stretch>
        </p:blipFill>
        <p:spPr>
          <a:xfrm>
            <a:off x="1868595" y="3862130"/>
            <a:ext cx="3425610" cy="2190144"/>
          </a:xfrm>
          <a:prstGeom prst="rect">
            <a:avLst/>
          </a:prstGeom>
        </p:spPr>
      </p:pic>
      <p:pic>
        <p:nvPicPr>
          <p:cNvPr id="46" name="Picture 45"/>
          <p:cNvPicPr>
            <a:picLocks noChangeAspect="1"/>
          </p:cNvPicPr>
          <p:nvPr/>
        </p:nvPicPr>
        <p:blipFill>
          <a:blip r:embed="rId8"/>
          <a:stretch>
            <a:fillRect/>
          </a:stretch>
        </p:blipFill>
        <p:spPr>
          <a:xfrm>
            <a:off x="5688874" y="3862130"/>
            <a:ext cx="3538254" cy="2240703"/>
          </a:xfrm>
          <a:prstGeom prst="rect">
            <a:avLst/>
          </a:prstGeom>
        </p:spPr>
      </p:pic>
    </p:spTree>
    <p:extLst>
      <p:ext uri="{BB962C8B-B14F-4D97-AF65-F5344CB8AC3E}">
        <p14:creationId xmlns:p14="http://schemas.microsoft.com/office/powerpoint/2010/main" val="50751577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b="1" dirty="0">
                <a:solidFill>
                  <a:srgbClr val="367C2B"/>
                </a:solidFill>
                <a:latin typeface="Helvetica Neue Condensed" charset="0"/>
                <a:ea typeface="Helvetica Neue Condensed" charset="0"/>
                <a:cs typeface="Helvetica Neue Condensed" charset="0"/>
              </a:rPr>
              <a:t>CarPlay Navigation App</a:t>
            </a: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a:solidFill>
                  <a:schemeClr val="bg1">
                    <a:lumMod val="95000"/>
                  </a:schemeClr>
                </a:solidFill>
              </a:rPr>
              <a:t>12.12.2019</a:t>
            </a:r>
            <a:endParaRPr lang="en-US" dirty="0">
              <a:solidFill>
                <a:schemeClr val="bg1">
                  <a:lumMod val="95000"/>
                </a:schemeClr>
              </a:solidFill>
            </a:endParaRP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31</a:t>
            </a:fld>
            <a:endParaRPr lang="en-US" dirty="0">
              <a:solidFill>
                <a:schemeClr val="bg1">
                  <a:lumMod val="95000"/>
                </a:schemeClr>
              </a:solidFill>
            </a:endParaRPr>
          </a:p>
        </p:txBody>
      </p:sp>
      <p:sp>
        <p:nvSpPr>
          <p:cNvPr id="39" name="TextBox 38"/>
          <p:cNvSpPr txBox="1"/>
          <p:nvPr/>
        </p:nvSpPr>
        <p:spPr>
          <a:xfrm>
            <a:off x="1066800" y="2062020"/>
            <a:ext cx="9434946" cy="1338828"/>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b="1" dirty="0">
                <a:latin typeface="Helvetica Neue"/>
              </a:rPr>
              <a:t>John Deere </a:t>
            </a:r>
            <a:r>
              <a:rPr lang="en-US" b="1" dirty="0" smtClean="0">
                <a:latin typeface="Helvetica Neue"/>
              </a:rPr>
              <a:t>UX</a:t>
            </a:r>
            <a:r>
              <a:rPr lang="en-US" b="1" dirty="0" smtClean="0">
                <a:latin typeface="Helvetica Neue"/>
              </a:rPr>
              <a:t> guidelines.</a:t>
            </a:r>
            <a:endParaRPr lang="en-US" b="1" dirty="0">
              <a:latin typeface="Helvetica Neue"/>
            </a:endParaRPr>
          </a:p>
          <a:p>
            <a:pPr marL="285750" indent="-285750">
              <a:lnSpc>
                <a:spcPct val="150000"/>
              </a:lnSpc>
              <a:buFont typeface="Arial" panose="020B0604020202020204" pitchFamily="34" charset="0"/>
              <a:buChar char="•"/>
            </a:pPr>
            <a:r>
              <a:rPr lang="en-US" b="1" dirty="0">
                <a:latin typeface="Helvetica Neue"/>
              </a:rPr>
              <a:t>Apple developer </a:t>
            </a:r>
            <a:r>
              <a:rPr lang="en-US" b="1" dirty="0" smtClean="0">
                <a:latin typeface="Helvetica Neue"/>
              </a:rPr>
              <a:t>UX</a:t>
            </a:r>
            <a:r>
              <a:rPr lang="en-US" b="1" dirty="0" smtClean="0">
                <a:latin typeface="Helvetica Neue"/>
              </a:rPr>
              <a:t> guidelines.</a:t>
            </a:r>
          </a:p>
          <a:p>
            <a:pPr marL="285750" indent="-285750">
              <a:lnSpc>
                <a:spcPct val="150000"/>
              </a:lnSpc>
              <a:buFont typeface="Arial" panose="020B0604020202020204" pitchFamily="34" charset="0"/>
              <a:buChar char="•"/>
            </a:pPr>
            <a:r>
              <a:rPr lang="en-US" b="1" dirty="0" err="1" smtClean="0">
                <a:latin typeface="Helvetica Neue"/>
              </a:rPr>
              <a:t>CarPlay</a:t>
            </a:r>
            <a:r>
              <a:rPr lang="en-US" b="1" dirty="0" smtClean="0">
                <a:latin typeface="Helvetica Neue"/>
              </a:rPr>
              <a:t> Navigation guidelines.</a:t>
            </a:r>
            <a:endParaRPr lang="en-US" b="1" dirty="0">
              <a:latin typeface="Helvetica Neue"/>
            </a:endParaRPr>
          </a:p>
        </p:txBody>
      </p:sp>
      <p:pic>
        <p:nvPicPr>
          <p:cNvPr id="41" name="Content Placeholder 40"/>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785763" y="619124"/>
            <a:ext cx="1031767" cy="1071564"/>
          </a:xfrm>
        </p:spPr>
      </p:pic>
    </p:spTree>
    <p:extLst>
      <p:ext uri="{BB962C8B-B14F-4D97-AF65-F5344CB8AC3E}">
        <p14:creationId xmlns:p14="http://schemas.microsoft.com/office/powerpoint/2010/main" val="104323170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34584"/>
            <a:ext cx="10515600" cy="1325563"/>
          </a:xfrm>
        </p:spPr>
        <p:txBody>
          <a:bodyPr/>
          <a:lstStyle/>
          <a:p>
            <a:pPr algn="ctr"/>
            <a:r>
              <a:rPr lang="en-US" b="1" dirty="0">
                <a:solidFill>
                  <a:srgbClr val="367C2B"/>
                </a:solidFill>
                <a:latin typeface="Helvetica Neue Condensed"/>
                <a:ea typeface="Helvetica Neue Condensed" charset="0"/>
                <a:cs typeface="Helvetica Neue Condensed" charset="0"/>
              </a:rPr>
              <a:t>Project Management</a:t>
            </a:r>
            <a:endParaRPr lang="en-US" b="1" dirty="0">
              <a:solidFill>
                <a:srgbClr val="367C2B"/>
              </a:solidFill>
              <a:latin typeface="Helvetica Neue Condensed" charset="0"/>
              <a:ea typeface="Helvetica Neue Condensed" charset="0"/>
              <a:cs typeface="Helvetica Neue Condensed" charset="0"/>
            </a:endParaRP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a:solidFill>
                  <a:schemeClr val="bg1">
                    <a:lumMod val="95000"/>
                  </a:schemeClr>
                </a:solidFill>
              </a:rPr>
              <a:t>12.12.2019</a:t>
            </a:r>
            <a:endParaRPr lang="en-US" dirty="0">
              <a:solidFill>
                <a:schemeClr val="bg1">
                  <a:lumMod val="95000"/>
                </a:schemeClr>
              </a:solidFill>
            </a:endParaRP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32</a:t>
            </a:fld>
            <a:endParaRPr lang="en-US" dirty="0">
              <a:solidFill>
                <a:schemeClr val="bg1">
                  <a:lumMod val="95000"/>
                </a:schemeClr>
              </a:solidFill>
            </a:endParaRPr>
          </a:p>
        </p:txBody>
      </p:sp>
    </p:spTree>
    <p:extLst>
      <p:ext uri="{BB962C8B-B14F-4D97-AF65-F5344CB8AC3E}">
        <p14:creationId xmlns:p14="http://schemas.microsoft.com/office/powerpoint/2010/main" val="42271240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367C2B"/>
                </a:solidFill>
                <a:latin typeface="Helvetica Neue Condensed" charset="0"/>
                <a:ea typeface="Helvetica Neue Condensed" charset="0"/>
                <a:cs typeface="Helvetica Neue Condensed" charset="0"/>
              </a:rPr>
              <a:t>Project Management (Responsibilities)</a:t>
            </a: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a:solidFill>
                  <a:schemeClr val="bg1">
                    <a:lumMod val="95000"/>
                  </a:schemeClr>
                </a:solidFill>
              </a:rPr>
              <a:t>12.12.2019</a:t>
            </a:r>
            <a:endParaRPr lang="en-US" dirty="0">
              <a:solidFill>
                <a:schemeClr val="bg1">
                  <a:lumMod val="95000"/>
                </a:schemeClr>
              </a:solidFill>
            </a:endParaRP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33</a:t>
            </a:fld>
            <a:endParaRPr lang="en-US" dirty="0">
              <a:solidFill>
                <a:schemeClr val="bg1">
                  <a:lumMod val="95000"/>
                </a:schemeClr>
              </a:solidFill>
            </a:endParaRPr>
          </a:p>
        </p:txBody>
      </p:sp>
      <p:sp>
        <p:nvSpPr>
          <p:cNvPr id="13" name="عنصر نائب للمحتوى 12"/>
          <p:cNvSpPr>
            <a:spLocks noGrp="1"/>
          </p:cNvSpPr>
          <p:nvPr>
            <p:ph idx="1"/>
          </p:nvPr>
        </p:nvSpPr>
        <p:spPr/>
        <p:txBody>
          <a:bodyPr/>
          <a:lstStyle/>
          <a:p>
            <a:endParaRPr lang="de-DE" dirty="0">
              <a:solidFill>
                <a:schemeClr val="tx1">
                  <a:lumMod val="85000"/>
                  <a:lumOff val="15000"/>
                </a:schemeClr>
              </a:solidFill>
              <a:latin typeface="Helvetica Neue" charset="0"/>
              <a:ea typeface="Helvetica Neue" charset="0"/>
              <a:cs typeface="Helvetica Neue" charset="0"/>
            </a:endParaRPr>
          </a:p>
          <a:p>
            <a:endParaRPr lang="ar-SA" dirty="0"/>
          </a:p>
        </p:txBody>
      </p:sp>
      <p:sp>
        <p:nvSpPr>
          <p:cNvPr id="11" name="Rectangle 10"/>
          <p:cNvSpPr/>
          <p:nvPr/>
        </p:nvSpPr>
        <p:spPr>
          <a:xfrm>
            <a:off x="838200" y="1586929"/>
            <a:ext cx="10515600" cy="4551403"/>
          </a:xfrm>
          <a:prstGeom prst="rect">
            <a:avLst/>
          </a:prstGeom>
          <a:noFill/>
          <a:ln>
            <a:noFill/>
          </a:ln>
        </p:spPr>
      </p:sp>
      <p:sp>
        <p:nvSpPr>
          <p:cNvPr id="12" name="Freeform 11"/>
          <p:cNvSpPr/>
          <p:nvPr/>
        </p:nvSpPr>
        <p:spPr>
          <a:xfrm>
            <a:off x="5246800" y="1588670"/>
            <a:ext cx="1480562" cy="707543"/>
          </a:xfrm>
          <a:custGeom>
            <a:avLst/>
            <a:gdLst>
              <a:gd name="connsiteX0" fmla="*/ 0 w 1480562"/>
              <a:gd name="connsiteY0" fmla="*/ 117926 h 707543"/>
              <a:gd name="connsiteX1" fmla="*/ 117926 w 1480562"/>
              <a:gd name="connsiteY1" fmla="*/ 0 h 707543"/>
              <a:gd name="connsiteX2" fmla="*/ 1362636 w 1480562"/>
              <a:gd name="connsiteY2" fmla="*/ 0 h 707543"/>
              <a:gd name="connsiteX3" fmla="*/ 1480562 w 1480562"/>
              <a:gd name="connsiteY3" fmla="*/ 117926 h 707543"/>
              <a:gd name="connsiteX4" fmla="*/ 1480562 w 1480562"/>
              <a:gd name="connsiteY4" fmla="*/ 589617 h 707543"/>
              <a:gd name="connsiteX5" fmla="*/ 1362636 w 1480562"/>
              <a:gd name="connsiteY5" fmla="*/ 707543 h 707543"/>
              <a:gd name="connsiteX6" fmla="*/ 117926 w 1480562"/>
              <a:gd name="connsiteY6" fmla="*/ 707543 h 707543"/>
              <a:gd name="connsiteX7" fmla="*/ 0 w 1480562"/>
              <a:gd name="connsiteY7" fmla="*/ 589617 h 707543"/>
              <a:gd name="connsiteX8" fmla="*/ 0 w 1480562"/>
              <a:gd name="connsiteY8" fmla="*/ 117926 h 707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80562" h="707543">
                <a:moveTo>
                  <a:pt x="0" y="117926"/>
                </a:moveTo>
                <a:cubicBezTo>
                  <a:pt x="0" y="52797"/>
                  <a:pt x="52797" y="0"/>
                  <a:pt x="117926" y="0"/>
                </a:cubicBezTo>
                <a:lnTo>
                  <a:pt x="1362636" y="0"/>
                </a:lnTo>
                <a:cubicBezTo>
                  <a:pt x="1427765" y="0"/>
                  <a:pt x="1480562" y="52797"/>
                  <a:pt x="1480562" y="117926"/>
                </a:cubicBezTo>
                <a:lnTo>
                  <a:pt x="1480562" y="589617"/>
                </a:lnTo>
                <a:cubicBezTo>
                  <a:pt x="1480562" y="654746"/>
                  <a:pt x="1427765" y="707543"/>
                  <a:pt x="1362636" y="707543"/>
                </a:cubicBezTo>
                <a:lnTo>
                  <a:pt x="117926" y="707543"/>
                </a:lnTo>
                <a:cubicBezTo>
                  <a:pt x="52797" y="707543"/>
                  <a:pt x="0" y="654746"/>
                  <a:pt x="0" y="589617"/>
                </a:cubicBezTo>
                <a:lnTo>
                  <a:pt x="0" y="117926"/>
                </a:lnTo>
                <a:close/>
              </a:path>
            </a:pathLst>
          </a:custGeom>
          <a:scene3d>
            <a:camera prst="orthographicFront"/>
            <a:lightRig rig="flat" dir="t"/>
          </a:scene3d>
          <a:sp3d prstMaterial="dkEdge">
            <a:bevelT w="8200" h="38100"/>
          </a:sp3d>
        </p:spPr>
        <p:style>
          <a:lnRef idx="0">
            <a:schemeClr val="lt1">
              <a:hueOff val="0"/>
              <a:satOff val="0"/>
              <a:lumOff val="0"/>
              <a:alphaOff val="0"/>
            </a:schemeClr>
          </a:lnRef>
          <a:fillRef idx="2">
            <a:schemeClr val="accent5">
              <a:hueOff val="0"/>
              <a:satOff val="0"/>
              <a:lumOff val="0"/>
              <a:alphaOff val="0"/>
            </a:schemeClr>
          </a:fillRef>
          <a:effectRef idx="1">
            <a:schemeClr val="accent5">
              <a:hueOff val="0"/>
              <a:satOff val="0"/>
              <a:lumOff val="0"/>
              <a:alphaOff val="0"/>
            </a:schemeClr>
          </a:effectRef>
          <a:fontRef idx="minor">
            <a:schemeClr val="dk1"/>
          </a:fontRef>
        </p:style>
        <p:txBody>
          <a:bodyPr spcFirstLastPara="0" vert="horz" wrap="square" lIns="110739" tIns="110739" rIns="110739" bIns="110739" numCol="1" spcCol="1270" anchor="ctr" anchorCtr="0">
            <a:noAutofit/>
          </a:bodyPr>
          <a:lstStyle/>
          <a:p>
            <a:pPr lvl="0" algn="ctr" defTabSz="889000">
              <a:lnSpc>
                <a:spcPct val="90000"/>
              </a:lnSpc>
              <a:spcBef>
                <a:spcPct val="0"/>
              </a:spcBef>
              <a:spcAft>
                <a:spcPct val="35000"/>
              </a:spcAft>
            </a:pPr>
            <a:r>
              <a:rPr lang="en-US" sz="2000" b="1" i="0" kern="1200">
                <a:ln/>
                <a:solidFill>
                  <a:srgbClr val="367C2B"/>
                </a:solidFill>
                <a:latin typeface="Helvetica Neue Condensed" charset="0"/>
                <a:ea typeface="Helvetica Neue Condensed" charset="0"/>
                <a:cs typeface="Helvetica Neue Condensed" charset="0"/>
              </a:rPr>
              <a:t>Use cases</a:t>
            </a:r>
            <a:endParaRPr lang="en-US" sz="2000" b="1" i="0" kern="1200" dirty="0">
              <a:ln/>
              <a:solidFill>
                <a:srgbClr val="367C2B"/>
              </a:solidFill>
              <a:latin typeface="Helvetica Neue Condensed" charset="0"/>
              <a:ea typeface="Helvetica Neue Condensed" charset="0"/>
              <a:cs typeface="Helvetica Neue Condensed" charset="0"/>
            </a:endParaRPr>
          </a:p>
        </p:txBody>
      </p:sp>
      <p:sp>
        <p:nvSpPr>
          <p:cNvPr id="14" name="Freeform 13"/>
          <p:cNvSpPr/>
          <p:nvPr/>
        </p:nvSpPr>
        <p:spPr>
          <a:xfrm>
            <a:off x="4015367" y="1953147"/>
            <a:ext cx="4040441" cy="4040441"/>
          </a:xfrm>
          <a:custGeom>
            <a:avLst/>
            <a:gdLst/>
            <a:ahLst/>
            <a:cxnLst/>
            <a:rect l="0" t="0" r="0" b="0"/>
            <a:pathLst>
              <a:path>
                <a:moveTo>
                  <a:pt x="2860811" y="183185"/>
                </a:moveTo>
                <a:arcTo wR="2020220" hR="2020220" stAng="17675274" swAng="559383"/>
              </a:path>
            </a:pathLst>
          </a:custGeom>
          <a:noFill/>
          <a:ln>
            <a:tailEnd type="arrow"/>
          </a:ln>
        </p:spPr>
        <p:style>
          <a:lnRef idx="1">
            <a:schemeClr val="accent5">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sp>
      <p:sp>
        <p:nvSpPr>
          <p:cNvPr id="15" name="Freeform 14"/>
          <p:cNvSpPr/>
          <p:nvPr/>
        </p:nvSpPr>
        <p:spPr>
          <a:xfrm>
            <a:off x="6531420" y="2354280"/>
            <a:ext cx="2094852" cy="707543"/>
          </a:xfrm>
          <a:custGeom>
            <a:avLst/>
            <a:gdLst>
              <a:gd name="connsiteX0" fmla="*/ 0 w 2094852"/>
              <a:gd name="connsiteY0" fmla="*/ 117926 h 707543"/>
              <a:gd name="connsiteX1" fmla="*/ 117926 w 2094852"/>
              <a:gd name="connsiteY1" fmla="*/ 0 h 707543"/>
              <a:gd name="connsiteX2" fmla="*/ 1976926 w 2094852"/>
              <a:gd name="connsiteY2" fmla="*/ 0 h 707543"/>
              <a:gd name="connsiteX3" fmla="*/ 2094852 w 2094852"/>
              <a:gd name="connsiteY3" fmla="*/ 117926 h 707543"/>
              <a:gd name="connsiteX4" fmla="*/ 2094852 w 2094852"/>
              <a:gd name="connsiteY4" fmla="*/ 589617 h 707543"/>
              <a:gd name="connsiteX5" fmla="*/ 1976926 w 2094852"/>
              <a:gd name="connsiteY5" fmla="*/ 707543 h 707543"/>
              <a:gd name="connsiteX6" fmla="*/ 117926 w 2094852"/>
              <a:gd name="connsiteY6" fmla="*/ 707543 h 707543"/>
              <a:gd name="connsiteX7" fmla="*/ 0 w 2094852"/>
              <a:gd name="connsiteY7" fmla="*/ 589617 h 707543"/>
              <a:gd name="connsiteX8" fmla="*/ 0 w 2094852"/>
              <a:gd name="connsiteY8" fmla="*/ 117926 h 707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94852" h="707543">
                <a:moveTo>
                  <a:pt x="0" y="117926"/>
                </a:moveTo>
                <a:cubicBezTo>
                  <a:pt x="0" y="52797"/>
                  <a:pt x="52797" y="0"/>
                  <a:pt x="117926" y="0"/>
                </a:cubicBezTo>
                <a:lnTo>
                  <a:pt x="1976926" y="0"/>
                </a:lnTo>
                <a:cubicBezTo>
                  <a:pt x="2042055" y="0"/>
                  <a:pt x="2094852" y="52797"/>
                  <a:pt x="2094852" y="117926"/>
                </a:cubicBezTo>
                <a:lnTo>
                  <a:pt x="2094852" y="589617"/>
                </a:lnTo>
                <a:cubicBezTo>
                  <a:pt x="2094852" y="654746"/>
                  <a:pt x="2042055" y="707543"/>
                  <a:pt x="1976926" y="707543"/>
                </a:cubicBezTo>
                <a:lnTo>
                  <a:pt x="117926" y="707543"/>
                </a:lnTo>
                <a:cubicBezTo>
                  <a:pt x="52797" y="707543"/>
                  <a:pt x="0" y="654746"/>
                  <a:pt x="0" y="589617"/>
                </a:cubicBezTo>
                <a:lnTo>
                  <a:pt x="0" y="117926"/>
                </a:lnTo>
                <a:close/>
              </a:path>
            </a:pathLst>
          </a:custGeom>
          <a:scene3d>
            <a:camera prst="orthographicFront"/>
            <a:lightRig rig="flat" dir="t"/>
          </a:scene3d>
          <a:sp3d prstMaterial="dkEdge">
            <a:bevelT w="8200" h="38100"/>
          </a:sp3d>
        </p:spPr>
        <p:style>
          <a:lnRef idx="0">
            <a:schemeClr val="lt1">
              <a:hueOff val="0"/>
              <a:satOff val="0"/>
              <a:lumOff val="0"/>
              <a:alphaOff val="0"/>
            </a:schemeClr>
          </a:lnRef>
          <a:fillRef idx="2">
            <a:schemeClr val="accent5">
              <a:hueOff val="0"/>
              <a:satOff val="0"/>
              <a:lumOff val="0"/>
              <a:alphaOff val="0"/>
            </a:schemeClr>
          </a:fillRef>
          <a:effectRef idx="1">
            <a:schemeClr val="accent5">
              <a:hueOff val="0"/>
              <a:satOff val="0"/>
              <a:lumOff val="0"/>
              <a:alphaOff val="0"/>
            </a:schemeClr>
          </a:effectRef>
          <a:fontRef idx="minor">
            <a:schemeClr val="dk1"/>
          </a:fontRef>
        </p:style>
        <p:txBody>
          <a:bodyPr spcFirstLastPara="0" vert="horz" wrap="square" lIns="110739" tIns="110739" rIns="110739" bIns="110739" numCol="1" spcCol="1270" anchor="ctr" anchorCtr="0">
            <a:noAutofit/>
          </a:bodyPr>
          <a:lstStyle/>
          <a:p>
            <a:pPr lvl="0" algn="ctr" defTabSz="889000">
              <a:lnSpc>
                <a:spcPct val="90000"/>
              </a:lnSpc>
              <a:spcBef>
                <a:spcPct val="0"/>
              </a:spcBef>
              <a:spcAft>
                <a:spcPct val="35000"/>
              </a:spcAft>
            </a:pPr>
            <a:r>
              <a:rPr lang="en-US" sz="2000" b="1" i="0" kern="1200" dirty="0">
                <a:ln/>
                <a:solidFill>
                  <a:srgbClr val="367C2B"/>
                </a:solidFill>
                <a:latin typeface="Helvetica Neue Condensed" charset="0"/>
                <a:ea typeface="Helvetica Neue Condensed" charset="0"/>
                <a:cs typeface="Helvetica Neue Condensed" charset="0"/>
              </a:rPr>
              <a:t>Requirements</a:t>
            </a:r>
          </a:p>
        </p:txBody>
      </p:sp>
      <p:sp>
        <p:nvSpPr>
          <p:cNvPr id="16" name="Freeform 15"/>
          <p:cNvSpPr/>
          <p:nvPr/>
        </p:nvSpPr>
        <p:spPr>
          <a:xfrm>
            <a:off x="3966861" y="1942442"/>
            <a:ext cx="4040441" cy="4040441"/>
          </a:xfrm>
          <a:custGeom>
            <a:avLst/>
            <a:gdLst/>
            <a:ahLst/>
            <a:cxnLst/>
            <a:rect l="0" t="0" r="0" b="0"/>
            <a:pathLst>
              <a:path>
                <a:moveTo>
                  <a:pt x="3908372" y="1301767"/>
                </a:moveTo>
                <a:arcTo wR="2020220" hR="2020220" stAng="20350072" swAng="1064518"/>
              </a:path>
            </a:pathLst>
          </a:custGeom>
          <a:noFill/>
          <a:ln>
            <a:tailEnd type="arrow"/>
          </a:ln>
        </p:spPr>
        <p:style>
          <a:lnRef idx="1">
            <a:schemeClr val="accent5">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sp>
      <p:sp>
        <p:nvSpPr>
          <p:cNvPr id="17" name="Freeform 16"/>
          <p:cNvSpPr/>
          <p:nvPr/>
        </p:nvSpPr>
        <p:spPr>
          <a:xfrm>
            <a:off x="6998533" y="4058432"/>
            <a:ext cx="1916235" cy="707543"/>
          </a:xfrm>
          <a:custGeom>
            <a:avLst/>
            <a:gdLst>
              <a:gd name="connsiteX0" fmla="*/ 0 w 1916235"/>
              <a:gd name="connsiteY0" fmla="*/ 117926 h 707543"/>
              <a:gd name="connsiteX1" fmla="*/ 117926 w 1916235"/>
              <a:gd name="connsiteY1" fmla="*/ 0 h 707543"/>
              <a:gd name="connsiteX2" fmla="*/ 1798309 w 1916235"/>
              <a:gd name="connsiteY2" fmla="*/ 0 h 707543"/>
              <a:gd name="connsiteX3" fmla="*/ 1916235 w 1916235"/>
              <a:gd name="connsiteY3" fmla="*/ 117926 h 707543"/>
              <a:gd name="connsiteX4" fmla="*/ 1916235 w 1916235"/>
              <a:gd name="connsiteY4" fmla="*/ 589617 h 707543"/>
              <a:gd name="connsiteX5" fmla="*/ 1798309 w 1916235"/>
              <a:gd name="connsiteY5" fmla="*/ 707543 h 707543"/>
              <a:gd name="connsiteX6" fmla="*/ 117926 w 1916235"/>
              <a:gd name="connsiteY6" fmla="*/ 707543 h 707543"/>
              <a:gd name="connsiteX7" fmla="*/ 0 w 1916235"/>
              <a:gd name="connsiteY7" fmla="*/ 589617 h 707543"/>
              <a:gd name="connsiteX8" fmla="*/ 0 w 1916235"/>
              <a:gd name="connsiteY8" fmla="*/ 117926 h 707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16235" h="707543">
                <a:moveTo>
                  <a:pt x="0" y="117926"/>
                </a:moveTo>
                <a:cubicBezTo>
                  <a:pt x="0" y="52797"/>
                  <a:pt x="52797" y="0"/>
                  <a:pt x="117926" y="0"/>
                </a:cubicBezTo>
                <a:lnTo>
                  <a:pt x="1798309" y="0"/>
                </a:lnTo>
                <a:cubicBezTo>
                  <a:pt x="1863438" y="0"/>
                  <a:pt x="1916235" y="52797"/>
                  <a:pt x="1916235" y="117926"/>
                </a:cubicBezTo>
                <a:lnTo>
                  <a:pt x="1916235" y="589617"/>
                </a:lnTo>
                <a:cubicBezTo>
                  <a:pt x="1916235" y="654746"/>
                  <a:pt x="1863438" y="707543"/>
                  <a:pt x="1798309" y="707543"/>
                </a:cubicBezTo>
                <a:lnTo>
                  <a:pt x="117926" y="707543"/>
                </a:lnTo>
                <a:cubicBezTo>
                  <a:pt x="52797" y="707543"/>
                  <a:pt x="0" y="654746"/>
                  <a:pt x="0" y="589617"/>
                </a:cubicBezTo>
                <a:lnTo>
                  <a:pt x="0" y="117926"/>
                </a:lnTo>
                <a:close/>
              </a:path>
            </a:pathLst>
          </a:custGeom>
          <a:scene3d>
            <a:camera prst="orthographicFront"/>
            <a:lightRig rig="flat" dir="t"/>
          </a:scene3d>
          <a:sp3d prstMaterial="dkEdge">
            <a:bevelT w="8200" h="38100"/>
          </a:sp3d>
        </p:spPr>
        <p:style>
          <a:lnRef idx="0">
            <a:schemeClr val="lt1">
              <a:hueOff val="0"/>
              <a:satOff val="0"/>
              <a:lumOff val="0"/>
              <a:alphaOff val="0"/>
            </a:schemeClr>
          </a:lnRef>
          <a:fillRef idx="2">
            <a:schemeClr val="accent5">
              <a:hueOff val="0"/>
              <a:satOff val="0"/>
              <a:lumOff val="0"/>
              <a:alphaOff val="0"/>
            </a:schemeClr>
          </a:fillRef>
          <a:effectRef idx="1">
            <a:schemeClr val="accent5">
              <a:hueOff val="0"/>
              <a:satOff val="0"/>
              <a:lumOff val="0"/>
              <a:alphaOff val="0"/>
            </a:schemeClr>
          </a:effectRef>
          <a:fontRef idx="minor">
            <a:schemeClr val="dk1"/>
          </a:fontRef>
        </p:style>
        <p:txBody>
          <a:bodyPr spcFirstLastPara="0" vert="horz" wrap="square" lIns="110739" tIns="110739" rIns="110739" bIns="110739" numCol="1" spcCol="1270" anchor="ctr" anchorCtr="0">
            <a:noAutofit/>
          </a:bodyPr>
          <a:lstStyle/>
          <a:p>
            <a:pPr lvl="0" algn="ctr" defTabSz="889000">
              <a:lnSpc>
                <a:spcPct val="90000"/>
              </a:lnSpc>
              <a:spcBef>
                <a:spcPct val="0"/>
              </a:spcBef>
              <a:spcAft>
                <a:spcPct val="35000"/>
              </a:spcAft>
            </a:pPr>
            <a:r>
              <a:rPr lang="en-US" sz="2000" b="1" i="0" kern="1200" dirty="0">
                <a:ln/>
                <a:solidFill>
                  <a:srgbClr val="367C2B"/>
                </a:solidFill>
                <a:latin typeface="Helvetica Neue Condensed" charset="0"/>
                <a:ea typeface="Helvetica Neue Condensed" charset="0"/>
                <a:cs typeface="Helvetica Neue Condensed" charset="0"/>
              </a:rPr>
              <a:t>Architecture</a:t>
            </a:r>
          </a:p>
        </p:txBody>
      </p:sp>
      <p:sp>
        <p:nvSpPr>
          <p:cNvPr id="18" name="Freeform 17"/>
          <p:cNvSpPr/>
          <p:nvPr/>
        </p:nvSpPr>
        <p:spPr>
          <a:xfrm>
            <a:off x="3918355" y="2065214"/>
            <a:ext cx="4040441" cy="4040441"/>
          </a:xfrm>
          <a:custGeom>
            <a:avLst/>
            <a:gdLst/>
            <a:ahLst/>
            <a:cxnLst/>
            <a:rect l="0" t="0" r="0" b="0"/>
            <a:pathLst>
              <a:path>
                <a:moveTo>
                  <a:pt x="3864742" y="2844252"/>
                </a:moveTo>
                <a:arcTo wR="2020220" hR="2020220" stAng="1444350" swAng="797744"/>
              </a:path>
            </a:pathLst>
          </a:custGeom>
          <a:noFill/>
          <a:ln>
            <a:tailEnd type="arrow"/>
          </a:ln>
        </p:spPr>
        <p:style>
          <a:lnRef idx="1">
            <a:schemeClr val="accent5">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sp>
      <p:sp>
        <p:nvSpPr>
          <p:cNvPr id="19" name="Freeform 18"/>
          <p:cNvSpPr/>
          <p:nvPr/>
        </p:nvSpPr>
        <p:spPr>
          <a:xfrm>
            <a:off x="6096001" y="5430788"/>
            <a:ext cx="1745369" cy="707543"/>
          </a:xfrm>
          <a:custGeom>
            <a:avLst/>
            <a:gdLst>
              <a:gd name="connsiteX0" fmla="*/ 0 w 1745369"/>
              <a:gd name="connsiteY0" fmla="*/ 117926 h 707543"/>
              <a:gd name="connsiteX1" fmla="*/ 117926 w 1745369"/>
              <a:gd name="connsiteY1" fmla="*/ 0 h 707543"/>
              <a:gd name="connsiteX2" fmla="*/ 1627443 w 1745369"/>
              <a:gd name="connsiteY2" fmla="*/ 0 h 707543"/>
              <a:gd name="connsiteX3" fmla="*/ 1745369 w 1745369"/>
              <a:gd name="connsiteY3" fmla="*/ 117926 h 707543"/>
              <a:gd name="connsiteX4" fmla="*/ 1745369 w 1745369"/>
              <a:gd name="connsiteY4" fmla="*/ 589617 h 707543"/>
              <a:gd name="connsiteX5" fmla="*/ 1627443 w 1745369"/>
              <a:gd name="connsiteY5" fmla="*/ 707543 h 707543"/>
              <a:gd name="connsiteX6" fmla="*/ 117926 w 1745369"/>
              <a:gd name="connsiteY6" fmla="*/ 707543 h 707543"/>
              <a:gd name="connsiteX7" fmla="*/ 0 w 1745369"/>
              <a:gd name="connsiteY7" fmla="*/ 589617 h 707543"/>
              <a:gd name="connsiteX8" fmla="*/ 0 w 1745369"/>
              <a:gd name="connsiteY8" fmla="*/ 117926 h 707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45369" h="707543">
                <a:moveTo>
                  <a:pt x="0" y="117926"/>
                </a:moveTo>
                <a:cubicBezTo>
                  <a:pt x="0" y="52797"/>
                  <a:pt x="52797" y="0"/>
                  <a:pt x="117926" y="0"/>
                </a:cubicBezTo>
                <a:lnTo>
                  <a:pt x="1627443" y="0"/>
                </a:lnTo>
                <a:cubicBezTo>
                  <a:pt x="1692572" y="0"/>
                  <a:pt x="1745369" y="52797"/>
                  <a:pt x="1745369" y="117926"/>
                </a:cubicBezTo>
                <a:lnTo>
                  <a:pt x="1745369" y="589617"/>
                </a:lnTo>
                <a:cubicBezTo>
                  <a:pt x="1745369" y="654746"/>
                  <a:pt x="1692572" y="707543"/>
                  <a:pt x="1627443" y="707543"/>
                </a:cubicBezTo>
                <a:lnTo>
                  <a:pt x="117926" y="707543"/>
                </a:lnTo>
                <a:cubicBezTo>
                  <a:pt x="52797" y="707543"/>
                  <a:pt x="0" y="654746"/>
                  <a:pt x="0" y="589617"/>
                </a:cubicBezTo>
                <a:lnTo>
                  <a:pt x="0" y="117926"/>
                </a:lnTo>
                <a:close/>
              </a:path>
            </a:pathLst>
          </a:custGeom>
          <a:scene3d>
            <a:camera prst="orthographicFront"/>
            <a:lightRig rig="flat" dir="t"/>
          </a:scene3d>
          <a:sp3d prstMaterial="dkEdge">
            <a:bevelT w="8200" h="38100"/>
          </a:sp3d>
        </p:spPr>
        <p:style>
          <a:lnRef idx="0">
            <a:schemeClr val="lt1">
              <a:hueOff val="0"/>
              <a:satOff val="0"/>
              <a:lumOff val="0"/>
              <a:alphaOff val="0"/>
            </a:schemeClr>
          </a:lnRef>
          <a:fillRef idx="2">
            <a:schemeClr val="accent5">
              <a:hueOff val="0"/>
              <a:satOff val="0"/>
              <a:lumOff val="0"/>
              <a:alphaOff val="0"/>
            </a:schemeClr>
          </a:fillRef>
          <a:effectRef idx="1">
            <a:schemeClr val="accent5">
              <a:hueOff val="0"/>
              <a:satOff val="0"/>
              <a:lumOff val="0"/>
              <a:alphaOff val="0"/>
            </a:schemeClr>
          </a:effectRef>
          <a:fontRef idx="minor">
            <a:schemeClr val="dk1"/>
          </a:fontRef>
        </p:style>
        <p:txBody>
          <a:bodyPr spcFirstLastPara="0" vert="horz" wrap="square" lIns="110739" tIns="110739" rIns="110739" bIns="110739" numCol="1" spcCol="1270" anchor="ctr" anchorCtr="0">
            <a:noAutofit/>
          </a:bodyPr>
          <a:lstStyle/>
          <a:p>
            <a:pPr lvl="0" algn="ctr" defTabSz="889000">
              <a:lnSpc>
                <a:spcPct val="90000"/>
              </a:lnSpc>
              <a:spcBef>
                <a:spcPct val="0"/>
              </a:spcBef>
              <a:spcAft>
                <a:spcPct val="35000"/>
              </a:spcAft>
            </a:pPr>
            <a:r>
              <a:rPr lang="en-US" sz="2000" b="1" i="0" kern="1200" dirty="0">
                <a:ln/>
                <a:solidFill>
                  <a:srgbClr val="367C2B"/>
                </a:solidFill>
                <a:latin typeface="Helvetica Neue Condensed" charset="0"/>
                <a:ea typeface="Helvetica Neue Condensed" charset="0"/>
                <a:cs typeface="Helvetica Neue Condensed" charset="0"/>
              </a:rPr>
              <a:t>Prototyping</a:t>
            </a:r>
          </a:p>
        </p:txBody>
      </p:sp>
      <p:sp>
        <p:nvSpPr>
          <p:cNvPr id="20" name="Freeform 19"/>
          <p:cNvSpPr/>
          <p:nvPr/>
        </p:nvSpPr>
        <p:spPr>
          <a:xfrm>
            <a:off x="4571882" y="2050720"/>
            <a:ext cx="4040441" cy="4040441"/>
          </a:xfrm>
          <a:custGeom>
            <a:avLst/>
            <a:gdLst/>
            <a:ahLst/>
            <a:cxnLst/>
            <a:rect l="0" t="0" r="0" b="0"/>
            <a:pathLst>
              <a:path>
                <a:moveTo>
                  <a:pt x="1492197" y="3970216"/>
                </a:moveTo>
                <a:arcTo wR="2020220" hR="2020220" stAng="6309079" swAng="168547"/>
              </a:path>
            </a:pathLst>
          </a:custGeom>
          <a:noFill/>
          <a:ln>
            <a:tailEnd type="arrow"/>
          </a:ln>
        </p:spPr>
        <p:style>
          <a:lnRef idx="1">
            <a:schemeClr val="accent5">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sp>
      <p:sp>
        <p:nvSpPr>
          <p:cNvPr id="21" name="Freeform 20"/>
          <p:cNvSpPr/>
          <p:nvPr/>
        </p:nvSpPr>
        <p:spPr>
          <a:xfrm>
            <a:off x="4283242" y="5429046"/>
            <a:ext cx="1654596" cy="707543"/>
          </a:xfrm>
          <a:custGeom>
            <a:avLst/>
            <a:gdLst>
              <a:gd name="connsiteX0" fmla="*/ 0 w 1654596"/>
              <a:gd name="connsiteY0" fmla="*/ 117926 h 707543"/>
              <a:gd name="connsiteX1" fmla="*/ 117926 w 1654596"/>
              <a:gd name="connsiteY1" fmla="*/ 0 h 707543"/>
              <a:gd name="connsiteX2" fmla="*/ 1536670 w 1654596"/>
              <a:gd name="connsiteY2" fmla="*/ 0 h 707543"/>
              <a:gd name="connsiteX3" fmla="*/ 1654596 w 1654596"/>
              <a:gd name="connsiteY3" fmla="*/ 117926 h 707543"/>
              <a:gd name="connsiteX4" fmla="*/ 1654596 w 1654596"/>
              <a:gd name="connsiteY4" fmla="*/ 589617 h 707543"/>
              <a:gd name="connsiteX5" fmla="*/ 1536670 w 1654596"/>
              <a:gd name="connsiteY5" fmla="*/ 707543 h 707543"/>
              <a:gd name="connsiteX6" fmla="*/ 117926 w 1654596"/>
              <a:gd name="connsiteY6" fmla="*/ 707543 h 707543"/>
              <a:gd name="connsiteX7" fmla="*/ 0 w 1654596"/>
              <a:gd name="connsiteY7" fmla="*/ 589617 h 707543"/>
              <a:gd name="connsiteX8" fmla="*/ 0 w 1654596"/>
              <a:gd name="connsiteY8" fmla="*/ 117926 h 707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54596" h="707543">
                <a:moveTo>
                  <a:pt x="0" y="117926"/>
                </a:moveTo>
                <a:cubicBezTo>
                  <a:pt x="0" y="52797"/>
                  <a:pt x="52797" y="0"/>
                  <a:pt x="117926" y="0"/>
                </a:cubicBezTo>
                <a:lnTo>
                  <a:pt x="1536670" y="0"/>
                </a:lnTo>
                <a:cubicBezTo>
                  <a:pt x="1601799" y="0"/>
                  <a:pt x="1654596" y="52797"/>
                  <a:pt x="1654596" y="117926"/>
                </a:cubicBezTo>
                <a:lnTo>
                  <a:pt x="1654596" y="589617"/>
                </a:lnTo>
                <a:cubicBezTo>
                  <a:pt x="1654596" y="654746"/>
                  <a:pt x="1601799" y="707543"/>
                  <a:pt x="1536670" y="707543"/>
                </a:cubicBezTo>
                <a:lnTo>
                  <a:pt x="117926" y="707543"/>
                </a:lnTo>
                <a:cubicBezTo>
                  <a:pt x="52797" y="707543"/>
                  <a:pt x="0" y="654746"/>
                  <a:pt x="0" y="589617"/>
                </a:cubicBezTo>
                <a:lnTo>
                  <a:pt x="0" y="117926"/>
                </a:lnTo>
                <a:close/>
              </a:path>
            </a:pathLst>
          </a:custGeom>
          <a:scene3d>
            <a:camera prst="orthographicFront"/>
            <a:lightRig rig="flat" dir="t"/>
          </a:scene3d>
          <a:sp3d prstMaterial="dkEdge">
            <a:bevelT w="8200" h="38100"/>
          </a:sp3d>
        </p:spPr>
        <p:style>
          <a:lnRef idx="0">
            <a:schemeClr val="lt1">
              <a:hueOff val="0"/>
              <a:satOff val="0"/>
              <a:lumOff val="0"/>
              <a:alphaOff val="0"/>
            </a:schemeClr>
          </a:lnRef>
          <a:fillRef idx="2">
            <a:schemeClr val="accent5">
              <a:hueOff val="0"/>
              <a:satOff val="0"/>
              <a:lumOff val="0"/>
              <a:alphaOff val="0"/>
            </a:schemeClr>
          </a:fillRef>
          <a:effectRef idx="1">
            <a:schemeClr val="accent5">
              <a:hueOff val="0"/>
              <a:satOff val="0"/>
              <a:lumOff val="0"/>
              <a:alphaOff val="0"/>
            </a:schemeClr>
          </a:effectRef>
          <a:fontRef idx="minor">
            <a:schemeClr val="dk1"/>
          </a:fontRef>
        </p:style>
        <p:txBody>
          <a:bodyPr spcFirstLastPara="0" vert="horz" wrap="square" lIns="110739" tIns="110739" rIns="110739" bIns="110739" numCol="1" spcCol="1270" anchor="ctr" anchorCtr="0">
            <a:noAutofit/>
          </a:bodyPr>
          <a:lstStyle/>
          <a:p>
            <a:pPr lvl="0" algn="ctr" defTabSz="889000">
              <a:lnSpc>
                <a:spcPct val="90000"/>
              </a:lnSpc>
              <a:spcBef>
                <a:spcPct val="0"/>
              </a:spcBef>
              <a:spcAft>
                <a:spcPct val="35000"/>
              </a:spcAft>
            </a:pPr>
            <a:r>
              <a:rPr lang="en-US" sz="2000" b="1" dirty="0" smtClean="0">
                <a:ln/>
                <a:solidFill>
                  <a:srgbClr val="367C2B"/>
                </a:solidFill>
                <a:latin typeface="Helvetica Neue Condensed" charset="0"/>
                <a:ea typeface="Helvetica Neue Condensed" charset="0"/>
                <a:cs typeface="Helvetica Neue Condensed" charset="0"/>
              </a:rPr>
              <a:t>Quality Assurance</a:t>
            </a:r>
            <a:endParaRPr lang="en-US" sz="2000" b="1" i="0" kern="1200" dirty="0">
              <a:ln/>
              <a:solidFill>
                <a:srgbClr val="367C2B"/>
              </a:solidFill>
              <a:latin typeface="Helvetica Neue Condensed" charset="0"/>
              <a:ea typeface="Helvetica Neue Condensed" charset="0"/>
              <a:cs typeface="Helvetica Neue Condensed" charset="0"/>
            </a:endParaRPr>
          </a:p>
        </p:txBody>
      </p:sp>
      <p:sp>
        <p:nvSpPr>
          <p:cNvPr id="22" name="Freeform 21"/>
          <p:cNvSpPr/>
          <p:nvPr/>
        </p:nvSpPr>
        <p:spPr>
          <a:xfrm>
            <a:off x="3966861" y="1942442"/>
            <a:ext cx="4040441" cy="4040441"/>
          </a:xfrm>
          <a:custGeom>
            <a:avLst/>
            <a:gdLst/>
            <a:ahLst/>
            <a:cxnLst/>
            <a:rect l="0" t="0" r="0" b="0"/>
            <a:pathLst>
              <a:path>
                <a:moveTo>
                  <a:pt x="517707" y="3370682"/>
                </a:moveTo>
                <a:arcTo wR="2020220" hR="2020220" stAng="8283044" swAng="835690"/>
              </a:path>
            </a:pathLst>
          </a:custGeom>
          <a:noFill/>
          <a:ln>
            <a:tailEnd type="arrow"/>
          </a:ln>
        </p:spPr>
        <p:style>
          <a:lnRef idx="1">
            <a:schemeClr val="accent5">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sp>
      <p:sp>
        <p:nvSpPr>
          <p:cNvPr id="23" name="Freeform 22"/>
          <p:cNvSpPr/>
          <p:nvPr/>
        </p:nvSpPr>
        <p:spPr>
          <a:xfrm>
            <a:off x="3277230" y="4058432"/>
            <a:ext cx="1480562" cy="707543"/>
          </a:xfrm>
          <a:custGeom>
            <a:avLst/>
            <a:gdLst>
              <a:gd name="connsiteX0" fmla="*/ 0 w 1480562"/>
              <a:gd name="connsiteY0" fmla="*/ 117926 h 707543"/>
              <a:gd name="connsiteX1" fmla="*/ 117926 w 1480562"/>
              <a:gd name="connsiteY1" fmla="*/ 0 h 707543"/>
              <a:gd name="connsiteX2" fmla="*/ 1362636 w 1480562"/>
              <a:gd name="connsiteY2" fmla="*/ 0 h 707543"/>
              <a:gd name="connsiteX3" fmla="*/ 1480562 w 1480562"/>
              <a:gd name="connsiteY3" fmla="*/ 117926 h 707543"/>
              <a:gd name="connsiteX4" fmla="*/ 1480562 w 1480562"/>
              <a:gd name="connsiteY4" fmla="*/ 589617 h 707543"/>
              <a:gd name="connsiteX5" fmla="*/ 1362636 w 1480562"/>
              <a:gd name="connsiteY5" fmla="*/ 707543 h 707543"/>
              <a:gd name="connsiteX6" fmla="*/ 117926 w 1480562"/>
              <a:gd name="connsiteY6" fmla="*/ 707543 h 707543"/>
              <a:gd name="connsiteX7" fmla="*/ 0 w 1480562"/>
              <a:gd name="connsiteY7" fmla="*/ 589617 h 707543"/>
              <a:gd name="connsiteX8" fmla="*/ 0 w 1480562"/>
              <a:gd name="connsiteY8" fmla="*/ 117926 h 707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80562" h="707543">
                <a:moveTo>
                  <a:pt x="0" y="117926"/>
                </a:moveTo>
                <a:cubicBezTo>
                  <a:pt x="0" y="52797"/>
                  <a:pt x="52797" y="0"/>
                  <a:pt x="117926" y="0"/>
                </a:cubicBezTo>
                <a:lnTo>
                  <a:pt x="1362636" y="0"/>
                </a:lnTo>
                <a:cubicBezTo>
                  <a:pt x="1427765" y="0"/>
                  <a:pt x="1480562" y="52797"/>
                  <a:pt x="1480562" y="117926"/>
                </a:cubicBezTo>
                <a:lnTo>
                  <a:pt x="1480562" y="589617"/>
                </a:lnTo>
                <a:cubicBezTo>
                  <a:pt x="1480562" y="654746"/>
                  <a:pt x="1427765" y="707543"/>
                  <a:pt x="1362636" y="707543"/>
                </a:cubicBezTo>
                <a:lnTo>
                  <a:pt x="117926" y="707543"/>
                </a:lnTo>
                <a:cubicBezTo>
                  <a:pt x="52797" y="707543"/>
                  <a:pt x="0" y="654746"/>
                  <a:pt x="0" y="589617"/>
                </a:cubicBezTo>
                <a:lnTo>
                  <a:pt x="0" y="117926"/>
                </a:lnTo>
                <a:close/>
              </a:path>
            </a:pathLst>
          </a:custGeom>
          <a:scene3d>
            <a:camera prst="orthographicFront"/>
            <a:lightRig rig="flat" dir="t"/>
          </a:scene3d>
          <a:sp3d prstMaterial="dkEdge">
            <a:bevelT w="8200" h="38100"/>
          </a:sp3d>
        </p:spPr>
        <p:style>
          <a:lnRef idx="0">
            <a:schemeClr val="lt1">
              <a:hueOff val="0"/>
              <a:satOff val="0"/>
              <a:lumOff val="0"/>
              <a:alphaOff val="0"/>
            </a:schemeClr>
          </a:lnRef>
          <a:fillRef idx="2">
            <a:schemeClr val="accent5">
              <a:hueOff val="0"/>
              <a:satOff val="0"/>
              <a:lumOff val="0"/>
              <a:alphaOff val="0"/>
            </a:schemeClr>
          </a:fillRef>
          <a:effectRef idx="1">
            <a:schemeClr val="accent5">
              <a:hueOff val="0"/>
              <a:satOff val="0"/>
              <a:lumOff val="0"/>
              <a:alphaOff val="0"/>
            </a:schemeClr>
          </a:effectRef>
          <a:fontRef idx="minor">
            <a:schemeClr val="dk1"/>
          </a:fontRef>
        </p:style>
        <p:txBody>
          <a:bodyPr spcFirstLastPara="0" vert="horz" wrap="square" lIns="110739" tIns="110739" rIns="110739" bIns="110739" numCol="1" spcCol="1270" anchor="ctr" anchorCtr="0">
            <a:noAutofit/>
          </a:bodyPr>
          <a:lstStyle/>
          <a:p>
            <a:pPr lvl="0" algn="ctr" defTabSz="889000">
              <a:lnSpc>
                <a:spcPct val="90000"/>
              </a:lnSpc>
              <a:spcBef>
                <a:spcPct val="0"/>
              </a:spcBef>
              <a:spcAft>
                <a:spcPct val="35000"/>
              </a:spcAft>
            </a:pPr>
            <a:r>
              <a:rPr lang="en-US" sz="2000" b="1" i="0" kern="1200">
                <a:ln/>
                <a:solidFill>
                  <a:srgbClr val="367C2B"/>
                </a:solidFill>
                <a:latin typeface="Helvetica Neue Condensed" charset="0"/>
                <a:ea typeface="Helvetica Neue Condensed" charset="0"/>
                <a:cs typeface="Helvetica Neue Condensed" charset="0"/>
              </a:rPr>
              <a:t>API</a:t>
            </a:r>
            <a:endParaRPr lang="en-US" sz="2000" b="1" i="0" kern="1200" dirty="0">
              <a:ln/>
              <a:solidFill>
                <a:srgbClr val="367C2B"/>
              </a:solidFill>
              <a:latin typeface="Helvetica Neue Condensed" charset="0"/>
              <a:ea typeface="Helvetica Neue Condensed" charset="0"/>
              <a:cs typeface="Helvetica Neue Condensed" charset="0"/>
            </a:endParaRPr>
          </a:p>
        </p:txBody>
      </p:sp>
      <p:sp>
        <p:nvSpPr>
          <p:cNvPr id="24" name="Freeform 23"/>
          <p:cNvSpPr/>
          <p:nvPr/>
        </p:nvSpPr>
        <p:spPr>
          <a:xfrm>
            <a:off x="3966861" y="1942442"/>
            <a:ext cx="4040441" cy="4040441"/>
          </a:xfrm>
          <a:custGeom>
            <a:avLst/>
            <a:gdLst/>
            <a:ahLst/>
            <a:cxnLst/>
            <a:rect l="0" t="0" r="0" b="0"/>
            <a:pathLst>
              <a:path>
                <a:moveTo>
                  <a:pt x="2937" y="1911316"/>
                </a:moveTo>
                <a:arcTo wR="2020220" hR="2020220" stAng="10985409" swAng="1064518"/>
              </a:path>
            </a:pathLst>
          </a:custGeom>
          <a:noFill/>
          <a:ln>
            <a:tailEnd type="arrow"/>
          </a:ln>
        </p:spPr>
        <p:style>
          <a:lnRef idx="1">
            <a:schemeClr val="accent5">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sp>
      <p:sp>
        <p:nvSpPr>
          <p:cNvPr id="25" name="Freeform 24"/>
          <p:cNvSpPr/>
          <p:nvPr/>
        </p:nvSpPr>
        <p:spPr>
          <a:xfrm>
            <a:off x="3332115" y="2349303"/>
            <a:ext cx="2150987" cy="707543"/>
          </a:xfrm>
          <a:custGeom>
            <a:avLst/>
            <a:gdLst>
              <a:gd name="connsiteX0" fmla="*/ 0 w 2150987"/>
              <a:gd name="connsiteY0" fmla="*/ 117926 h 707543"/>
              <a:gd name="connsiteX1" fmla="*/ 117926 w 2150987"/>
              <a:gd name="connsiteY1" fmla="*/ 0 h 707543"/>
              <a:gd name="connsiteX2" fmla="*/ 2033061 w 2150987"/>
              <a:gd name="connsiteY2" fmla="*/ 0 h 707543"/>
              <a:gd name="connsiteX3" fmla="*/ 2150987 w 2150987"/>
              <a:gd name="connsiteY3" fmla="*/ 117926 h 707543"/>
              <a:gd name="connsiteX4" fmla="*/ 2150987 w 2150987"/>
              <a:gd name="connsiteY4" fmla="*/ 589617 h 707543"/>
              <a:gd name="connsiteX5" fmla="*/ 2033061 w 2150987"/>
              <a:gd name="connsiteY5" fmla="*/ 707543 h 707543"/>
              <a:gd name="connsiteX6" fmla="*/ 117926 w 2150987"/>
              <a:gd name="connsiteY6" fmla="*/ 707543 h 707543"/>
              <a:gd name="connsiteX7" fmla="*/ 0 w 2150987"/>
              <a:gd name="connsiteY7" fmla="*/ 589617 h 707543"/>
              <a:gd name="connsiteX8" fmla="*/ 0 w 2150987"/>
              <a:gd name="connsiteY8" fmla="*/ 117926 h 707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0987" h="707543">
                <a:moveTo>
                  <a:pt x="0" y="117926"/>
                </a:moveTo>
                <a:cubicBezTo>
                  <a:pt x="0" y="52797"/>
                  <a:pt x="52797" y="0"/>
                  <a:pt x="117926" y="0"/>
                </a:cubicBezTo>
                <a:lnTo>
                  <a:pt x="2033061" y="0"/>
                </a:lnTo>
                <a:cubicBezTo>
                  <a:pt x="2098190" y="0"/>
                  <a:pt x="2150987" y="52797"/>
                  <a:pt x="2150987" y="117926"/>
                </a:cubicBezTo>
                <a:lnTo>
                  <a:pt x="2150987" y="589617"/>
                </a:lnTo>
                <a:cubicBezTo>
                  <a:pt x="2150987" y="654746"/>
                  <a:pt x="2098190" y="707543"/>
                  <a:pt x="2033061" y="707543"/>
                </a:cubicBezTo>
                <a:lnTo>
                  <a:pt x="117926" y="707543"/>
                </a:lnTo>
                <a:cubicBezTo>
                  <a:pt x="52797" y="707543"/>
                  <a:pt x="0" y="654746"/>
                  <a:pt x="0" y="589617"/>
                </a:cubicBezTo>
                <a:lnTo>
                  <a:pt x="0" y="117926"/>
                </a:lnTo>
                <a:close/>
              </a:path>
            </a:pathLst>
          </a:custGeom>
          <a:scene3d>
            <a:camera prst="orthographicFront"/>
            <a:lightRig rig="flat" dir="t"/>
          </a:scene3d>
          <a:sp3d prstMaterial="dkEdge">
            <a:bevelT w="8200" h="38100"/>
          </a:sp3d>
        </p:spPr>
        <p:style>
          <a:lnRef idx="0">
            <a:schemeClr val="lt1">
              <a:hueOff val="0"/>
              <a:satOff val="0"/>
              <a:lumOff val="0"/>
              <a:alphaOff val="0"/>
            </a:schemeClr>
          </a:lnRef>
          <a:fillRef idx="2">
            <a:schemeClr val="accent5">
              <a:hueOff val="0"/>
              <a:satOff val="0"/>
              <a:lumOff val="0"/>
              <a:alphaOff val="0"/>
            </a:schemeClr>
          </a:fillRef>
          <a:effectRef idx="1">
            <a:schemeClr val="accent5">
              <a:hueOff val="0"/>
              <a:satOff val="0"/>
              <a:lumOff val="0"/>
              <a:alphaOff val="0"/>
            </a:schemeClr>
          </a:effectRef>
          <a:fontRef idx="minor">
            <a:schemeClr val="dk1"/>
          </a:fontRef>
        </p:style>
        <p:txBody>
          <a:bodyPr spcFirstLastPara="0" vert="horz" wrap="square" lIns="110739" tIns="110739" rIns="110739" bIns="110739" numCol="1" spcCol="1270" anchor="ctr" anchorCtr="0">
            <a:noAutofit/>
          </a:bodyPr>
          <a:lstStyle/>
          <a:p>
            <a:pPr lvl="0" algn="ctr" defTabSz="889000">
              <a:lnSpc>
                <a:spcPct val="90000"/>
              </a:lnSpc>
              <a:spcBef>
                <a:spcPct val="0"/>
              </a:spcBef>
              <a:spcAft>
                <a:spcPct val="35000"/>
              </a:spcAft>
            </a:pPr>
            <a:r>
              <a:rPr lang="en-US" sz="2000" b="1" i="0" kern="1200" dirty="0">
                <a:ln/>
                <a:solidFill>
                  <a:srgbClr val="367C2B"/>
                </a:solidFill>
                <a:latin typeface="Helvetica Neue Condensed" charset="0"/>
                <a:ea typeface="Helvetica Neue Condensed" charset="0"/>
                <a:cs typeface="Helvetica Neue Condensed" charset="0"/>
              </a:rPr>
              <a:t>Development</a:t>
            </a:r>
          </a:p>
        </p:txBody>
      </p:sp>
      <p:sp>
        <p:nvSpPr>
          <p:cNvPr id="26" name="Freeform 25"/>
          <p:cNvSpPr/>
          <p:nvPr/>
        </p:nvSpPr>
        <p:spPr>
          <a:xfrm>
            <a:off x="3966861" y="1942442"/>
            <a:ext cx="4040441" cy="4040441"/>
          </a:xfrm>
          <a:custGeom>
            <a:avLst/>
            <a:gdLst/>
            <a:ahLst/>
            <a:cxnLst/>
            <a:rect l="0" t="0" r="0" b="0"/>
            <a:pathLst>
              <a:path>
                <a:moveTo>
                  <a:pt x="893131" y="343628"/>
                </a:moveTo>
                <a:arcTo wR="2020220" hR="2020220" stAng="14165343" swAng="559383"/>
              </a:path>
            </a:pathLst>
          </a:custGeom>
          <a:noFill/>
          <a:ln>
            <a:tailEnd type="arrow"/>
          </a:ln>
        </p:spPr>
        <p:style>
          <a:lnRef idx="1">
            <a:schemeClr val="accent5">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sp>
    </p:spTree>
    <p:extLst>
      <p:ext uri="{BB962C8B-B14F-4D97-AF65-F5344CB8AC3E}">
        <p14:creationId xmlns:p14="http://schemas.microsoft.com/office/powerpoint/2010/main" val="1629478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4"/>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5" grpId="0" animBg="1"/>
      <p:bldP spid="17" grpId="0" animBg="1"/>
      <p:bldP spid="19" grpId="0" animBg="1"/>
      <p:bldP spid="21" grpId="0" animBg="1"/>
      <p:bldP spid="23" grpId="0" animBg="1"/>
      <p:bldP spid="25"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367C2B"/>
                </a:solidFill>
                <a:latin typeface="Helvetica Neue Condensed" charset="0"/>
                <a:ea typeface="Helvetica Neue Condensed" charset="0"/>
                <a:cs typeface="Helvetica Neue Condensed" charset="0"/>
              </a:rPr>
              <a:t>Project Management (Flow)</a:t>
            </a: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a:solidFill>
                  <a:schemeClr val="bg1">
                    <a:lumMod val="95000"/>
                  </a:schemeClr>
                </a:solidFill>
              </a:rPr>
              <a:t>12.12.2019</a:t>
            </a:r>
            <a:endParaRPr lang="en-US" dirty="0">
              <a:solidFill>
                <a:schemeClr val="bg1">
                  <a:lumMod val="95000"/>
                </a:schemeClr>
              </a:solidFill>
            </a:endParaRP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34</a:t>
            </a:fld>
            <a:endParaRPr lang="en-US" dirty="0">
              <a:solidFill>
                <a:schemeClr val="bg1">
                  <a:lumMod val="95000"/>
                </a:schemeClr>
              </a:solidFill>
            </a:endParaRPr>
          </a:p>
        </p:txBody>
      </p:sp>
      <p:sp>
        <p:nvSpPr>
          <p:cNvPr id="13" name="عنصر نائب للمحتوى 12"/>
          <p:cNvSpPr>
            <a:spLocks noGrp="1"/>
          </p:cNvSpPr>
          <p:nvPr>
            <p:ph idx="1"/>
          </p:nvPr>
        </p:nvSpPr>
        <p:spPr/>
        <p:txBody>
          <a:bodyPr/>
          <a:lstStyle/>
          <a:p>
            <a:endParaRPr lang="de-DE" dirty="0">
              <a:solidFill>
                <a:schemeClr val="tx1">
                  <a:lumMod val="85000"/>
                  <a:lumOff val="15000"/>
                </a:schemeClr>
              </a:solidFill>
              <a:latin typeface="Helvetica Neue" charset="0"/>
              <a:ea typeface="Helvetica Neue" charset="0"/>
              <a:cs typeface="Helvetica Neue" charset="0"/>
            </a:endParaRPr>
          </a:p>
          <a:p>
            <a:endParaRPr lang="ar-SA" dirty="0">
              <a:latin typeface="Helvetica Neue" charset="0"/>
              <a:ea typeface="Helvetica Neue" charset="0"/>
              <a:cs typeface="Helvetica Neue" charset="0"/>
            </a:endParaRPr>
          </a:p>
        </p:txBody>
      </p:sp>
      <p:sp>
        <p:nvSpPr>
          <p:cNvPr id="11" name="Freeform 10"/>
          <p:cNvSpPr/>
          <p:nvPr/>
        </p:nvSpPr>
        <p:spPr>
          <a:xfrm>
            <a:off x="4642608" y="2070233"/>
            <a:ext cx="4661409" cy="1060956"/>
          </a:xfrm>
          <a:custGeom>
            <a:avLst/>
            <a:gdLst>
              <a:gd name="connsiteX0" fmla="*/ 176829 w 1060955"/>
              <a:gd name="connsiteY0" fmla="*/ 0 h 4661408"/>
              <a:gd name="connsiteX1" fmla="*/ 884126 w 1060955"/>
              <a:gd name="connsiteY1" fmla="*/ 0 h 4661408"/>
              <a:gd name="connsiteX2" fmla="*/ 1060955 w 1060955"/>
              <a:gd name="connsiteY2" fmla="*/ 176829 h 4661408"/>
              <a:gd name="connsiteX3" fmla="*/ 1060955 w 1060955"/>
              <a:gd name="connsiteY3" fmla="*/ 4661408 h 4661408"/>
              <a:gd name="connsiteX4" fmla="*/ 1060955 w 1060955"/>
              <a:gd name="connsiteY4" fmla="*/ 4661408 h 4661408"/>
              <a:gd name="connsiteX5" fmla="*/ 0 w 1060955"/>
              <a:gd name="connsiteY5" fmla="*/ 4661408 h 4661408"/>
              <a:gd name="connsiteX6" fmla="*/ 0 w 1060955"/>
              <a:gd name="connsiteY6" fmla="*/ 4661408 h 4661408"/>
              <a:gd name="connsiteX7" fmla="*/ 0 w 1060955"/>
              <a:gd name="connsiteY7" fmla="*/ 176829 h 4661408"/>
              <a:gd name="connsiteX8" fmla="*/ 176829 w 1060955"/>
              <a:gd name="connsiteY8" fmla="*/ 0 h 4661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0955" h="4661408">
                <a:moveTo>
                  <a:pt x="1060955" y="776917"/>
                </a:moveTo>
                <a:lnTo>
                  <a:pt x="1060955" y="3884491"/>
                </a:lnTo>
                <a:cubicBezTo>
                  <a:pt x="1060955" y="4313570"/>
                  <a:pt x="1042936" y="4661406"/>
                  <a:pt x="1020708" y="4661406"/>
                </a:cubicBezTo>
                <a:lnTo>
                  <a:pt x="0" y="4661406"/>
                </a:lnTo>
                <a:lnTo>
                  <a:pt x="0" y="4661406"/>
                </a:lnTo>
                <a:lnTo>
                  <a:pt x="0" y="2"/>
                </a:lnTo>
                <a:lnTo>
                  <a:pt x="0" y="2"/>
                </a:lnTo>
                <a:lnTo>
                  <a:pt x="1020708" y="2"/>
                </a:lnTo>
                <a:cubicBezTo>
                  <a:pt x="1042936" y="2"/>
                  <a:pt x="1060955" y="347838"/>
                  <a:pt x="1060955" y="776917"/>
                </a:cubicBez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53341" tIns="78462" rIns="105132" bIns="78463" numCol="1" spcCol="1270" anchor="ctr" anchorCtr="0">
            <a:noAutofit/>
          </a:bodyPr>
          <a:lstStyle/>
          <a:p>
            <a:pPr marL="114300" lvl="1" indent="-114300" algn="l" defTabSz="622300">
              <a:lnSpc>
                <a:spcPct val="90000"/>
              </a:lnSpc>
              <a:spcBef>
                <a:spcPct val="0"/>
              </a:spcBef>
              <a:spcAft>
                <a:spcPct val="15000"/>
              </a:spcAft>
              <a:buChar char="•"/>
            </a:pPr>
            <a:r>
              <a:rPr lang="en-US" sz="1400" b="0" i="0" kern="1200" dirty="0">
                <a:solidFill>
                  <a:srgbClr val="367C2B"/>
                </a:solidFill>
                <a:latin typeface="Helvetica Neue" charset="0"/>
                <a:ea typeface="Helvetica Neue" charset="0"/>
                <a:cs typeface="Helvetica Neue" charset="0"/>
              </a:rPr>
              <a:t>Topic</a:t>
            </a:r>
          </a:p>
          <a:p>
            <a:pPr marL="114300" lvl="1" indent="-114300" algn="l" defTabSz="622300">
              <a:lnSpc>
                <a:spcPct val="90000"/>
              </a:lnSpc>
              <a:spcBef>
                <a:spcPct val="0"/>
              </a:spcBef>
              <a:spcAft>
                <a:spcPct val="15000"/>
              </a:spcAft>
              <a:buChar char="•"/>
            </a:pPr>
            <a:r>
              <a:rPr lang="en-US" sz="1400" b="0" i="0" kern="1200" dirty="0">
                <a:solidFill>
                  <a:srgbClr val="367C2B"/>
                </a:solidFill>
                <a:latin typeface="Helvetica Neue" charset="0"/>
                <a:ea typeface="Helvetica Neue" charset="0"/>
                <a:cs typeface="Helvetica Neue" charset="0"/>
              </a:rPr>
              <a:t>Responsible Person</a:t>
            </a:r>
          </a:p>
          <a:p>
            <a:pPr marL="114300" lvl="1" indent="-114300" algn="l" defTabSz="622300">
              <a:lnSpc>
                <a:spcPct val="90000"/>
              </a:lnSpc>
              <a:spcBef>
                <a:spcPct val="0"/>
              </a:spcBef>
              <a:spcAft>
                <a:spcPct val="15000"/>
              </a:spcAft>
              <a:buChar char="•"/>
            </a:pPr>
            <a:r>
              <a:rPr lang="en-US" sz="1400" b="0" i="0" kern="1200" dirty="0">
                <a:solidFill>
                  <a:srgbClr val="367C2B"/>
                </a:solidFill>
                <a:latin typeface="Helvetica Neue" charset="0"/>
                <a:ea typeface="Helvetica Neue" charset="0"/>
                <a:cs typeface="Helvetica Neue" charset="0"/>
              </a:rPr>
              <a:t>Developers</a:t>
            </a:r>
          </a:p>
          <a:p>
            <a:pPr marL="114300" lvl="1" indent="-114300" algn="l" defTabSz="622300">
              <a:lnSpc>
                <a:spcPct val="90000"/>
              </a:lnSpc>
              <a:spcBef>
                <a:spcPct val="0"/>
              </a:spcBef>
              <a:spcAft>
                <a:spcPct val="15000"/>
              </a:spcAft>
              <a:buChar char="•"/>
            </a:pPr>
            <a:r>
              <a:rPr lang="en-US" sz="1400" b="0" i="0" kern="1200" dirty="0">
                <a:solidFill>
                  <a:srgbClr val="367C2B"/>
                </a:solidFill>
                <a:latin typeface="Helvetica Neue" charset="0"/>
                <a:ea typeface="Helvetica Neue" charset="0"/>
                <a:cs typeface="Helvetica Neue" charset="0"/>
              </a:rPr>
              <a:t>Acceptance Criteria</a:t>
            </a:r>
          </a:p>
        </p:txBody>
      </p:sp>
      <p:sp>
        <p:nvSpPr>
          <p:cNvPr id="12" name="Freeform 11"/>
          <p:cNvSpPr/>
          <p:nvPr/>
        </p:nvSpPr>
        <p:spPr>
          <a:xfrm>
            <a:off x="2032000" y="1926176"/>
            <a:ext cx="2622042" cy="1326194"/>
          </a:xfrm>
          <a:custGeom>
            <a:avLst/>
            <a:gdLst>
              <a:gd name="connsiteX0" fmla="*/ 0 w 2622042"/>
              <a:gd name="connsiteY0" fmla="*/ 221037 h 1326194"/>
              <a:gd name="connsiteX1" fmla="*/ 221037 w 2622042"/>
              <a:gd name="connsiteY1" fmla="*/ 0 h 1326194"/>
              <a:gd name="connsiteX2" fmla="*/ 2401005 w 2622042"/>
              <a:gd name="connsiteY2" fmla="*/ 0 h 1326194"/>
              <a:gd name="connsiteX3" fmla="*/ 2622042 w 2622042"/>
              <a:gd name="connsiteY3" fmla="*/ 221037 h 1326194"/>
              <a:gd name="connsiteX4" fmla="*/ 2622042 w 2622042"/>
              <a:gd name="connsiteY4" fmla="*/ 1105157 h 1326194"/>
              <a:gd name="connsiteX5" fmla="*/ 2401005 w 2622042"/>
              <a:gd name="connsiteY5" fmla="*/ 1326194 h 1326194"/>
              <a:gd name="connsiteX6" fmla="*/ 221037 w 2622042"/>
              <a:gd name="connsiteY6" fmla="*/ 1326194 h 1326194"/>
              <a:gd name="connsiteX7" fmla="*/ 0 w 2622042"/>
              <a:gd name="connsiteY7" fmla="*/ 1105157 h 1326194"/>
              <a:gd name="connsiteX8" fmla="*/ 0 w 2622042"/>
              <a:gd name="connsiteY8" fmla="*/ 221037 h 1326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22042" h="1326194">
                <a:moveTo>
                  <a:pt x="0" y="221037"/>
                </a:moveTo>
                <a:cubicBezTo>
                  <a:pt x="0" y="98962"/>
                  <a:pt x="98962" y="0"/>
                  <a:pt x="221037" y="0"/>
                </a:cubicBezTo>
                <a:lnTo>
                  <a:pt x="2401005" y="0"/>
                </a:lnTo>
                <a:cubicBezTo>
                  <a:pt x="2523080" y="0"/>
                  <a:pt x="2622042" y="98962"/>
                  <a:pt x="2622042" y="221037"/>
                </a:cubicBezTo>
                <a:lnTo>
                  <a:pt x="2622042" y="1105157"/>
                </a:lnTo>
                <a:cubicBezTo>
                  <a:pt x="2622042" y="1227232"/>
                  <a:pt x="2523080" y="1326194"/>
                  <a:pt x="2401005" y="1326194"/>
                </a:cubicBezTo>
                <a:lnTo>
                  <a:pt x="221037" y="1326194"/>
                </a:lnTo>
                <a:cubicBezTo>
                  <a:pt x="98962" y="1326194"/>
                  <a:pt x="0" y="1227232"/>
                  <a:pt x="0" y="1105157"/>
                </a:cubicBezTo>
                <a:lnTo>
                  <a:pt x="0" y="221037"/>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79039" tIns="121889" rIns="179039" bIns="121889" numCol="1" spcCol="1270" anchor="ctr" anchorCtr="0">
            <a:noAutofit/>
          </a:bodyPr>
          <a:lstStyle/>
          <a:p>
            <a:pPr lvl="0" algn="ctr" defTabSz="1333500">
              <a:lnSpc>
                <a:spcPct val="90000"/>
              </a:lnSpc>
              <a:spcBef>
                <a:spcPct val="0"/>
              </a:spcBef>
              <a:spcAft>
                <a:spcPct val="35000"/>
              </a:spcAft>
            </a:pPr>
            <a:r>
              <a:rPr lang="en-US" sz="3000" b="1" i="0" kern="1200" dirty="0">
                <a:latin typeface="Helvetica Neue Condensed" charset="0"/>
                <a:ea typeface="Helvetica Neue Condensed" charset="0"/>
                <a:cs typeface="Helvetica Neue Condensed" charset="0"/>
              </a:rPr>
              <a:t>Ticket</a:t>
            </a:r>
          </a:p>
        </p:txBody>
      </p:sp>
      <p:sp>
        <p:nvSpPr>
          <p:cNvPr id="14" name="Freeform 13"/>
          <p:cNvSpPr/>
          <p:nvPr/>
        </p:nvSpPr>
        <p:spPr>
          <a:xfrm>
            <a:off x="4654041" y="3451301"/>
            <a:ext cx="4661409" cy="1060956"/>
          </a:xfrm>
          <a:custGeom>
            <a:avLst/>
            <a:gdLst>
              <a:gd name="connsiteX0" fmla="*/ 176829 w 1060955"/>
              <a:gd name="connsiteY0" fmla="*/ 0 h 4661408"/>
              <a:gd name="connsiteX1" fmla="*/ 884126 w 1060955"/>
              <a:gd name="connsiteY1" fmla="*/ 0 h 4661408"/>
              <a:gd name="connsiteX2" fmla="*/ 1060955 w 1060955"/>
              <a:gd name="connsiteY2" fmla="*/ 176829 h 4661408"/>
              <a:gd name="connsiteX3" fmla="*/ 1060955 w 1060955"/>
              <a:gd name="connsiteY3" fmla="*/ 4661408 h 4661408"/>
              <a:gd name="connsiteX4" fmla="*/ 1060955 w 1060955"/>
              <a:gd name="connsiteY4" fmla="*/ 4661408 h 4661408"/>
              <a:gd name="connsiteX5" fmla="*/ 0 w 1060955"/>
              <a:gd name="connsiteY5" fmla="*/ 4661408 h 4661408"/>
              <a:gd name="connsiteX6" fmla="*/ 0 w 1060955"/>
              <a:gd name="connsiteY6" fmla="*/ 4661408 h 4661408"/>
              <a:gd name="connsiteX7" fmla="*/ 0 w 1060955"/>
              <a:gd name="connsiteY7" fmla="*/ 176829 h 4661408"/>
              <a:gd name="connsiteX8" fmla="*/ 176829 w 1060955"/>
              <a:gd name="connsiteY8" fmla="*/ 0 h 4661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0955" h="4661408">
                <a:moveTo>
                  <a:pt x="1060955" y="776917"/>
                </a:moveTo>
                <a:lnTo>
                  <a:pt x="1060955" y="3884491"/>
                </a:lnTo>
                <a:cubicBezTo>
                  <a:pt x="1060955" y="4313570"/>
                  <a:pt x="1042936" y="4661406"/>
                  <a:pt x="1020708" y="4661406"/>
                </a:cubicBezTo>
                <a:lnTo>
                  <a:pt x="0" y="4661406"/>
                </a:lnTo>
                <a:lnTo>
                  <a:pt x="0" y="4661406"/>
                </a:lnTo>
                <a:lnTo>
                  <a:pt x="0" y="2"/>
                </a:lnTo>
                <a:lnTo>
                  <a:pt x="0" y="2"/>
                </a:lnTo>
                <a:lnTo>
                  <a:pt x="1020708" y="2"/>
                </a:lnTo>
                <a:cubicBezTo>
                  <a:pt x="1042936" y="2"/>
                  <a:pt x="1060955" y="347838"/>
                  <a:pt x="1060955" y="776917"/>
                </a:cubicBez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53341" tIns="78462" rIns="105132" bIns="78463" numCol="1" spcCol="1270" anchor="ctr" anchorCtr="0">
            <a:noAutofit/>
          </a:bodyPr>
          <a:lstStyle/>
          <a:p>
            <a:pPr marL="114300" lvl="1" indent="-114300" algn="l" defTabSz="622300">
              <a:lnSpc>
                <a:spcPct val="90000"/>
              </a:lnSpc>
              <a:spcBef>
                <a:spcPct val="0"/>
              </a:spcBef>
              <a:spcAft>
                <a:spcPct val="15000"/>
              </a:spcAft>
              <a:buChar char="•"/>
            </a:pPr>
            <a:r>
              <a:rPr lang="en-US" sz="1400" b="0" i="0" kern="1200" dirty="0">
                <a:solidFill>
                  <a:srgbClr val="367C2B"/>
                </a:solidFill>
                <a:latin typeface="Helvetica Neue" charset="0"/>
                <a:ea typeface="Helvetica Neue" charset="0"/>
                <a:cs typeface="Helvetica Neue" charset="0"/>
              </a:rPr>
              <a:t>Project Manager</a:t>
            </a:r>
          </a:p>
          <a:p>
            <a:pPr marL="114300" lvl="1" indent="-114300" algn="l" defTabSz="622300">
              <a:lnSpc>
                <a:spcPct val="90000"/>
              </a:lnSpc>
              <a:spcBef>
                <a:spcPct val="0"/>
              </a:spcBef>
              <a:spcAft>
                <a:spcPct val="15000"/>
              </a:spcAft>
              <a:buChar char="•"/>
            </a:pPr>
            <a:r>
              <a:rPr lang="en-US" sz="1400" b="0" i="0" kern="1200" dirty="0">
                <a:solidFill>
                  <a:srgbClr val="367C2B"/>
                </a:solidFill>
                <a:latin typeface="Helvetica Neue" charset="0"/>
                <a:ea typeface="Helvetica Neue" charset="0"/>
                <a:cs typeface="Helvetica Neue" charset="0"/>
              </a:rPr>
              <a:t>Developer</a:t>
            </a:r>
          </a:p>
          <a:p>
            <a:pPr marL="114300" lvl="1" indent="-114300" algn="l" defTabSz="622300">
              <a:lnSpc>
                <a:spcPct val="90000"/>
              </a:lnSpc>
              <a:spcBef>
                <a:spcPct val="0"/>
              </a:spcBef>
              <a:spcAft>
                <a:spcPct val="15000"/>
              </a:spcAft>
              <a:buChar char="•"/>
            </a:pPr>
            <a:r>
              <a:rPr lang="en-US" sz="1400" b="0" i="0" kern="1200" dirty="0">
                <a:solidFill>
                  <a:srgbClr val="367C2B"/>
                </a:solidFill>
                <a:latin typeface="Helvetica Neue" charset="0"/>
                <a:ea typeface="Helvetica Neue" charset="0"/>
                <a:cs typeface="Helvetica Neue" charset="0"/>
              </a:rPr>
              <a:t>Tester</a:t>
            </a:r>
          </a:p>
          <a:p>
            <a:pPr marL="114300" lvl="1" indent="-114300" algn="l" defTabSz="622300">
              <a:lnSpc>
                <a:spcPct val="90000"/>
              </a:lnSpc>
              <a:spcBef>
                <a:spcPct val="0"/>
              </a:spcBef>
              <a:spcAft>
                <a:spcPct val="15000"/>
              </a:spcAft>
              <a:buChar char="•"/>
            </a:pPr>
            <a:r>
              <a:rPr lang="en-US" sz="1400" b="0" i="0" kern="1200" dirty="0">
                <a:solidFill>
                  <a:srgbClr val="367C2B"/>
                </a:solidFill>
                <a:latin typeface="Helvetica Neue" charset="0"/>
                <a:ea typeface="Helvetica Neue" charset="0"/>
                <a:cs typeface="Helvetica Neue" charset="0"/>
              </a:rPr>
              <a:t>Project Manager</a:t>
            </a:r>
          </a:p>
        </p:txBody>
      </p:sp>
      <p:sp>
        <p:nvSpPr>
          <p:cNvPr id="15" name="Freeform 14"/>
          <p:cNvSpPr/>
          <p:nvPr/>
        </p:nvSpPr>
        <p:spPr>
          <a:xfrm>
            <a:off x="2032000" y="3318681"/>
            <a:ext cx="2622042" cy="1326194"/>
          </a:xfrm>
          <a:custGeom>
            <a:avLst/>
            <a:gdLst>
              <a:gd name="connsiteX0" fmla="*/ 0 w 2622042"/>
              <a:gd name="connsiteY0" fmla="*/ 221037 h 1326194"/>
              <a:gd name="connsiteX1" fmla="*/ 221037 w 2622042"/>
              <a:gd name="connsiteY1" fmla="*/ 0 h 1326194"/>
              <a:gd name="connsiteX2" fmla="*/ 2401005 w 2622042"/>
              <a:gd name="connsiteY2" fmla="*/ 0 h 1326194"/>
              <a:gd name="connsiteX3" fmla="*/ 2622042 w 2622042"/>
              <a:gd name="connsiteY3" fmla="*/ 221037 h 1326194"/>
              <a:gd name="connsiteX4" fmla="*/ 2622042 w 2622042"/>
              <a:gd name="connsiteY4" fmla="*/ 1105157 h 1326194"/>
              <a:gd name="connsiteX5" fmla="*/ 2401005 w 2622042"/>
              <a:gd name="connsiteY5" fmla="*/ 1326194 h 1326194"/>
              <a:gd name="connsiteX6" fmla="*/ 221037 w 2622042"/>
              <a:gd name="connsiteY6" fmla="*/ 1326194 h 1326194"/>
              <a:gd name="connsiteX7" fmla="*/ 0 w 2622042"/>
              <a:gd name="connsiteY7" fmla="*/ 1105157 h 1326194"/>
              <a:gd name="connsiteX8" fmla="*/ 0 w 2622042"/>
              <a:gd name="connsiteY8" fmla="*/ 221037 h 1326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22042" h="1326194">
                <a:moveTo>
                  <a:pt x="0" y="221037"/>
                </a:moveTo>
                <a:cubicBezTo>
                  <a:pt x="0" y="98962"/>
                  <a:pt x="98962" y="0"/>
                  <a:pt x="221037" y="0"/>
                </a:cubicBezTo>
                <a:lnTo>
                  <a:pt x="2401005" y="0"/>
                </a:lnTo>
                <a:cubicBezTo>
                  <a:pt x="2523080" y="0"/>
                  <a:pt x="2622042" y="98962"/>
                  <a:pt x="2622042" y="221037"/>
                </a:cubicBezTo>
                <a:lnTo>
                  <a:pt x="2622042" y="1105157"/>
                </a:lnTo>
                <a:cubicBezTo>
                  <a:pt x="2622042" y="1227232"/>
                  <a:pt x="2523080" y="1326194"/>
                  <a:pt x="2401005" y="1326194"/>
                </a:cubicBezTo>
                <a:lnTo>
                  <a:pt x="221037" y="1326194"/>
                </a:lnTo>
                <a:cubicBezTo>
                  <a:pt x="98962" y="1326194"/>
                  <a:pt x="0" y="1227232"/>
                  <a:pt x="0" y="1105157"/>
                </a:cubicBezTo>
                <a:lnTo>
                  <a:pt x="0" y="221037"/>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79039" tIns="121889" rIns="179039" bIns="121889" numCol="1" spcCol="1270" anchor="ctr" anchorCtr="0">
            <a:noAutofit/>
          </a:bodyPr>
          <a:lstStyle/>
          <a:p>
            <a:pPr lvl="0" algn="ctr" defTabSz="1333500">
              <a:lnSpc>
                <a:spcPct val="90000"/>
              </a:lnSpc>
              <a:spcBef>
                <a:spcPct val="0"/>
              </a:spcBef>
              <a:spcAft>
                <a:spcPct val="35000"/>
              </a:spcAft>
            </a:pPr>
            <a:r>
              <a:rPr lang="en-US" sz="3000" b="1" i="0" kern="1200" dirty="0">
                <a:latin typeface="Helvetica Neue Condensed" charset="0"/>
                <a:ea typeface="Helvetica Neue Condensed" charset="0"/>
                <a:cs typeface="Helvetica Neue Condensed" charset="0"/>
              </a:rPr>
              <a:t>Workflow</a:t>
            </a:r>
          </a:p>
        </p:txBody>
      </p:sp>
      <p:sp>
        <p:nvSpPr>
          <p:cNvPr id="16" name="Freeform 15"/>
          <p:cNvSpPr/>
          <p:nvPr/>
        </p:nvSpPr>
        <p:spPr>
          <a:xfrm>
            <a:off x="4654041" y="4843805"/>
            <a:ext cx="4661409" cy="1060956"/>
          </a:xfrm>
          <a:custGeom>
            <a:avLst/>
            <a:gdLst>
              <a:gd name="connsiteX0" fmla="*/ 176829 w 1060955"/>
              <a:gd name="connsiteY0" fmla="*/ 0 h 4661408"/>
              <a:gd name="connsiteX1" fmla="*/ 884126 w 1060955"/>
              <a:gd name="connsiteY1" fmla="*/ 0 h 4661408"/>
              <a:gd name="connsiteX2" fmla="*/ 1060955 w 1060955"/>
              <a:gd name="connsiteY2" fmla="*/ 176829 h 4661408"/>
              <a:gd name="connsiteX3" fmla="*/ 1060955 w 1060955"/>
              <a:gd name="connsiteY3" fmla="*/ 4661408 h 4661408"/>
              <a:gd name="connsiteX4" fmla="*/ 1060955 w 1060955"/>
              <a:gd name="connsiteY4" fmla="*/ 4661408 h 4661408"/>
              <a:gd name="connsiteX5" fmla="*/ 0 w 1060955"/>
              <a:gd name="connsiteY5" fmla="*/ 4661408 h 4661408"/>
              <a:gd name="connsiteX6" fmla="*/ 0 w 1060955"/>
              <a:gd name="connsiteY6" fmla="*/ 4661408 h 4661408"/>
              <a:gd name="connsiteX7" fmla="*/ 0 w 1060955"/>
              <a:gd name="connsiteY7" fmla="*/ 176829 h 4661408"/>
              <a:gd name="connsiteX8" fmla="*/ 176829 w 1060955"/>
              <a:gd name="connsiteY8" fmla="*/ 0 h 4661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0955" h="4661408">
                <a:moveTo>
                  <a:pt x="1060955" y="776917"/>
                </a:moveTo>
                <a:lnTo>
                  <a:pt x="1060955" y="3884491"/>
                </a:lnTo>
                <a:cubicBezTo>
                  <a:pt x="1060955" y="4313570"/>
                  <a:pt x="1042936" y="4661406"/>
                  <a:pt x="1020708" y="4661406"/>
                </a:cubicBezTo>
                <a:lnTo>
                  <a:pt x="0" y="4661406"/>
                </a:lnTo>
                <a:lnTo>
                  <a:pt x="0" y="4661406"/>
                </a:lnTo>
                <a:lnTo>
                  <a:pt x="0" y="2"/>
                </a:lnTo>
                <a:lnTo>
                  <a:pt x="0" y="2"/>
                </a:lnTo>
                <a:lnTo>
                  <a:pt x="1020708" y="2"/>
                </a:lnTo>
                <a:cubicBezTo>
                  <a:pt x="1042936" y="2"/>
                  <a:pt x="1060955" y="347838"/>
                  <a:pt x="1060955" y="776917"/>
                </a:cubicBez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53341" tIns="78462" rIns="105132" bIns="78463" numCol="1" spcCol="1270" anchor="ctr" anchorCtr="0">
            <a:noAutofit/>
          </a:bodyPr>
          <a:lstStyle/>
          <a:p>
            <a:pPr marL="114300" lvl="1" indent="-114300" algn="l" defTabSz="622300">
              <a:lnSpc>
                <a:spcPct val="90000"/>
              </a:lnSpc>
              <a:spcBef>
                <a:spcPct val="0"/>
              </a:spcBef>
              <a:spcAft>
                <a:spcPct val="15000"/>
              </a:spcAft>
              <a:buChar char="•"/>
            </a:pPr>
            <a:r>
              <a:rPr lang="en-US" sz="1400" b="0" i="0" kern="1200" dirty="0">
                <a:solidFill>
                  <a:srgbClr val="367C2B"/>
                </a:solidFill>
                <a:latin typeface="Helvetica Neue" charset="0"/>
                <a:ea typeface="Helvetica Neue" charset="0"/>
                <a:cs typeface="Helvetica Neue" charset="0"/>
              </a:rPr>
              <a:t>Roles</a:t>
            </a:r>
          </a:p>
          <a:p>
            <a:pPr marL="114300" lvl="1" indent="-114300" algn="l" defTabSz="622300">
              <a:lnSpc>
                <a:spcPct val="90000"/>
              </a:lnSpc>
              <a:spcBef>
                <a:spcPct val="0"/>
              </a:spcBef>
              <a:spcAft>
                <a:spcPct val="15000"/>
              </a:spcAft>
              <a:buChar char="•"/>
            </a:pPr>
            <a:r>
              <a:rPr lang="en-US" sz="1400" b="0" i="0" kern="1200" dirty="0">
                <a:solidFill>
                  <a:srgbClr val="367C2B"/>
                </a:solidFill>
                <a:latin typeface="Helvetica Neue" charset="0"/>
                <a:ea typeface="Helvetica Neue" charset="0"/>
                <a:cs typeface="Helvetica Neue" charset="0"/>
              </a:rPr>
              <a:t>Expertise</a:t>
            </a:r>
          </a:p>
        </p:txBody>
      </p:sp>
      <p:sp>
        <p:nvSpPr>
          <p:cNvPr id="17" name="Freeform 16"/>
          <p:cNvSpPr/>
          <p:nvPr/>
        </p:nvSpPr>
        <p:spPr>
          <a:xfrm>
            <a:off x="2032000" y="4711185"/>
            <a:ext cx="2622042" cy="1326194"/>
          </a:xfrm>
          <a:custGeom>
            <a:avLst/>
            <a:gdLst>
              <a:gd name="connsiteX0" fmla="*/ 0 w 2622042"/>
              <a:gd name="connsiteY0" fmla="*/ 221037 h 1326194"/>
              <a:gd name="connsiteX1" fmla="*/ 221037 w 2622042"/>
              <a:gd name="connsiteY1" fmla="*/ 0 h 1326194"/>
              <a:gd name="connsiteX2" fmla="*/ 2401005 w 2622042"/>
              <a:gd name="connsiteY2" fmla="*/ 0 h 1326194"/>
              <a:gd name="connsiteX3" fmla="*/ 2622042 w 2622042"/>
              <a:gd name="connsiteY3" fmla="*/ 221037 h 1326194"/>
              <a:gd name="connsiteX4" fmla="*/ 2622042 w 2622042"/>
              <a:gd name="connsiteY4" fmla="*/ 1105157 h 1326194"/>
              <a:gd name="connsiteX5" fmla="*/ 2401005 w 2622042"/>
              <a:gd name="connsiteY5" fmla="*/ 1326194 h 1326194"/>
              <a:gd name="connsiteX6" fmla="*/ 221037 w 2622042"/>
              <a:gd name="connsiteY6" fmla="*/ 1326194 h 1326194"/>
              <a:gd name="connsiteX7" fmla="*/ 0 w 2622042"/>
              <a:gd name="connsiteY7" fmla="*/ 1105157 h 1326194"/>
              <a:gd name="connsiteX8" fmla="*/ 0 w 2622042"/>
              <a:gd name="connsiteY8" fmla="*/ 221037 h 1326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22042" h="1326194">
                <a:moveTo>
                  <a:pt x="0" y="221037"/>
                </a:moveTo>
                <a:cubicBezTo>
                  <a:pt x="0" y="98962"/>
                  <a:pt x="98962" y="0"/>
                  <a:pt x="221037" y="0"/>
                </a:cubicBezTo>
                <a:lnTo>
                  <a:pt x="2401005" y="0"/>
                </a:lnTo>
                <a:cubicBezTo>
                  <a:pt x="2523080" y="0"/>
                  <a:pt x="2622042" y="98962"/>
                  <a:pt x="2622042" y="221037"/>
                </a:cubicBezTo>
                <a:lnTo>
                  <a:pt x="2622042" y="1105157"/>
                </a:lnTo>
                <a:cubicBezTo>
                  <a:pt x="2622042" y="1227232"/>
                  <a:pt x="2523080" y="1326194"/>
                  <a:pt x="2401005" y="1326194"/>
                </a:cubicBezTo>
                <a:lnTo>
                  <a:pt x="221037" y="1326194"/>
                </a:lnTo>
                <a:cubicBezTo>
                  <a:pt x="98962" y="1326194"/>
                  <a:pt x="0" y="1227232"/>
                  <a:pt x="0" y="1105157"/>
                </a:cubicBezTo>
                <a:lnTo>
                  <a:pt x="0" y="221037"/>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79039" tIns="121889" rIns="179039" bIns="121889" numCol="1" spcCol="1270" anchor="ctr" anchorCtr="0">
            <a:noAutofit/>
          </a:bodyPr>
          <a:lstStyle/>
          <a:p>
            <a:pPr lvl="0" algn="ctr" defTabSz="1333500">
              <a:lnSpc>
                <a:spcPct val="90000"/>
              </a:lnSpc>
              <a:spcBef>
                <a:spcPct val="0"/>
              </a:spcBef>
              <a:spcAft>
                <a:spcPct val="35000"/>
              </a:spcAft>
            </a:pPr>
            <a:r>
              <a:rPr lang="en-US" sz="3000" b="1" i="0" kern="1200" dirty="0">
                <a:latin typeface="Helvetica Neue Condensed" charset="0"/>
                <a:ea typeface="Helvetica Neue Condensed" charset="0"/>
                <a:cs typeface="Helvetica Neue Condensed" charset="0"/>
              </a:rPr>
              <a:t>Task distribution</a:t>
            </a:r>
          </a:p>
        </p:txBody>
      </p:sp>
    </p:spTree>
    <p:extLst>
      <p:ext uri="{BB962C8B-B14F-4D97-AF65-F5344CB8AC3E}">
        <p14:creationId xmlns:p14="http://schemas.microsoft.com/office/powerpoint/2010/main" val="66548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4" grpId="0" animBg="1"/>
      <p:bldP spid="15" grpId="0" animBg="1"/>
      <p:bldP spid="16" grpId="0" animBg="1"/>
      <p:bldP spid="17"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367C2B"/>
                </a:solidFill>
                <a:latin typeface="Helvetica Neue Condensed" charset="0"/>
                <a:ea typeface="Helvetica Neue Condensed" charset="0"/>
                <a:cs typeface="Helvetica Neue Condensed" charset="0"/>
              </a:rPr>
              <a:t>Project Management (Tools)</a:t>
            </a: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a:solidFill>
                  <a:schemeClr val="bg1">
                    <a:lumMod val="95000"/>
                  </a:schemeClr>
                </a:solidFill>
              </a:rPr>
              <a:t>12.12.2019</a:t>
            </a:r>
            <a:endParaRPr lang="en-US" dirty="0">
              <a:solidFill>
                <a:schemeClr val="bg1">
                  <a:lumMod val="95000"/>
                </a:schemeClr>
              </a:solidFill>
            </a:endParaRP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35</a:t>
            </a:fld>
            <a:endParaRPr lang="en-US" dirty="0">
              <a:solidFill>
                <a:schemeClr val="bg1">
                  <a:lumMod val="95000"/>
                </a:schemeClr>
              </a:solidFill>
            </a:endParaRPr>
          </a:p>
        </p:txBody>
      </p:sp>
      <p:sp>
        <p:nvSpPr>
          <p:cNvPr id="11" name="Freeform 10"/>
          <p:cNvSpPr/>
          <p:nvPr/>
        </p:nvSpPr>
        <p:spPr>
          <a:xfrm>
            <a:off x="1702911" y="2268695"/>
            <a:ext cx="2389187" cy="2389187"/>
          </a:xfrm>
          <a:custGeom>
            <a:avLst/>
            <a:gdLst>
              <a:gd name="connsiteX0" fmla="*/ 0 w 2389187"/>
              <a:gd name="connsiteY0" fmla="*/ 1194594 h 2389187"/>
              <a:gd name="connsiteX1" fmla="*/ 1194594 w 2389187"/>
              <a:gd name="connsiteY1" fmla="*/ 0 h 2389187"/>
              <a:gd name="connsiteX2" fmla="*/ 2389188 w 2389187"/>
              <a:gd name="connsiteY2" fmla="*/ 1194594 h 2389187"/>
              <a:gd name="connsiteX3" fmla="*/ 1194594 w 2389187"/>
              <a:gd name="connsiteY3" fmla="*/ 2389188 h 2389187"/>
              <a:gd name="connsiteX4" fmla="*/ 0 w 2389187"/>
              <a:gd name="connsiteY4" fmla="*/ 1194594 h 2389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9187" h="2389187">
                <a:moveTo>
                  <a:pt x="0" y="1194594"/>
                </a:moveTo>
                <a:cubicBezTo>
                  <a:pt x="0" y="534838"/>
                  <a:pt x="534838" y="0"/>
                  <a:pt x="1194594" y="0"/>
                </a:cubicBezTo>
                <a:cubicBezTo>
                  <a:pt x="1854350" y="0"/>
                  <a:pt x="2389188" y="534838"/>
                  <a:pt x="2389188" y="1194594"/>
                </a:cubicBezTo>
                <a:cubicBezTo>
                  <a:pt x="2389188" y="1854350"/>
                  <a:pt x="1854350" y="2389188"/>
                  <a:pt x="1194594" y="2389188"/>
                </a:cubicBezTo>
                <a:cubicBezTo>
                  <a:pt x="534838" y="2389188"/>
                  <a:pt x="0" y="1854350"/>
                  <a:pt x="0" y="1194594"/>
                </a:cubicBezTo>
                <a:close/>
              </a:path>
            </a:pathLst>
          </a:custGeom>
          <a:scene3d>
            <a:camera prst="orthographicFront"/>
            <a:lightRig rig="flat" dir="t"/>
          </a:scene3d>
          <a:sp3d prstMaterial="dkEdge">
            <a:bevelT w="8200" h="38100"/>
          </a:sp3d>
        </p:spPr>
        <p:style>
          <a:lnRef idx="0">
            <a:schemeClr val="lt1">
              <a:hueOff val="0"/>
              <a:satOff val="0"/>
              <a:lumOff val="0"/>
              <a:alphaOff val="0"/>
            </a:schemeClr>
          </a:lnRef>
          <a:fillRef idx="2">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txBody>
          <a:bodyPr spcFirstLastPara="0" vert="horz" wrap="square" lIns="349888" tIns="372748" rIns="349888" bIns="372748" numCol="1" spcCol="1270" anchor="ctr" anchorCtr="0">
            <a:noAutofit/>
          </a:bodyPr>
          <a:lstStyle/>
          <a:p>
            <a:pPr lvl="0" algn="ctr" defTabSz="800100">
              <a:lnSpc>
                <a:spcPct val="90000"/>
              </a:lnSpc>
              <a:spcBef>
                <a:spcPct val="0"/>
              </a:spcBef>
              <a:spcAft>
                <a:spcPct val="35000"/>
              </a:spcAft>
            </a:pPr>
            <a:r>
              <a:rPr lang="en-US" sz="1800" b="1" i="0" kern="1200" dirty="0" smtClean="0">
                <a:solidFill>
                  <a:srgbClr val="367C2B"/>
                </a:solidFill>
                <a:latin typeface="Helvetica Neue Condensed" charset="0"/>
                <a:ea typeface="Helvetica Neue Condensed" charset="0"/>
                <a:cs typeface="Helvetica Neue Condensed" charset="0"/>
              </a:rPr>
              <a:t>Sprint</a:t>
            </a:r>
          </a:p>
          <a:p>
            <a:pPr lvl="0" algn="ctr" defTabSz="800100">
              <a:lnSpc>
                <a:spcPct val="90000"/>
              </a:lnSpc>
              <a:spcBef>
                <a:spcPct val="0"/>
              </a:spcBef>
              <a:spcAft>
                <a:spcPct val="35000"/>
              </a:spcAft>
            </a:pPr>
            <a:r>
              <a:rPr lang="en-US" sz="1800" b="1" i="0" kern="1200" dirty="0" smtClean="0">
                <a:solidFill>
                  <a:srgbClr val="367C2B"/>
                </a:solidFill>
                <a:latin typeface="Helvetica Neue Condensed" charset="0"/>
                <a:ea typeface="Helvetica Neue Condensed" charset="0"/>
                <a:cs typeface="Helvetica Neue Condensed" charset="0"/>
              </a:rPr>
              <a:t>Daily scrum</a:t>
            </a:r>
          </a:p>
          <a:p>
            <a:pPr lvl="0" algn="ctr" defTabSz="800100">
              <a:lnSpc>
                <a:spcPct val="90000"/>
              </a:lnSpc>
              <a:spcBef>
                <a:spcPct val="0"/>
              </a:spcBef>
              <a:spcAft>
                <a:spcPct val="35000"/>
              </a:spcAft>
            </a:pPr>
            <a:r>
              <a:rPr lang="en-US" b="1" dirty="0" smtClean="0">
                <a:solidFill>
                  <a:srgbClr val="367C2B"/>
                </a:solidFill>
                <a:latin typeface="Helvetica Neue Condensed" charset="0"/>
                <a:ea typeface="Helvetica Neue Condensed" charset="0"/>
                <a:cs typeface="Helvetica Neue Condensed" charset="0"/>
              </a:rPr>
              <a:t>Kanban</a:t>
            </a:r>
            <a:endParaRPr lang="en-US" sz="1800" b="1" i="0" kern="1200" dirty="0">
              <a:solidFill>
                <a:srgbClr val="367C2B"/>
              </a:solidFill>
              <a:latin typeface="Helvetica Neue Condensed" charset="0"/>
              <a:ea typeface="Helvetica Neue Condensed" charset="0"/>
              <a:cs typeface="Helvetica Neue Condensed" charset="0"/>
            </a:endParaRPr>
          </a:p>
        </p:txBody>
      </p:sp>
      <p:sp>
        <p:nvSpPr>
          <p:cNvPr id="12" name="Freeform 11"/>
          <p:cNvSpPr/>
          <p:nvPr/>
        </p:nvSpPr>
        <p:spPr>
          <a:xfrm>
            <a:off x="3614261" y="2268695"/>
            <a:ext cx="2389187" cy="2389187"/>
          </a:xfrm>
          <a:custGeom>
            <a:avLst/>
            <a:gdLst>
              <a:gd name="connsiteX0" fmla="*/ 0 w 2389187"/>
              <a:gd name="connsiteY0" fmla="*/ 1194594 h 2389187"/>
              <a:gd name="connsiteX1" fmla="*/ 1194594 w 2389187"/>
              <a:gd name="connsiteY1" fmla="*/ 0 h 2389187"/>
              <a:gd name="connsiteX2" fmla="*/ 2389188 w 2389187"/>
              <a:gd name="connsiteY2" fmla="*/ 1194594 h 2389187"/>
              <a:gd name="connsiteX3" fmla="*/ 1194594 w 2389187"/>
              <a:gd name="connsiteY3" fmla="*/ 2389188 h 2389187"/>
              <a:gd name="connsiteX4" fmla="*/ 0 w 2389187"/>
              <a:gd name="connsiteY4" fmla="*/ 1194594 h 2389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9187" h="2389187">
                <a:moveTo>
                  <a:pt x="0" y="1194594"/>
                </a:moveTo>
                <a:cubicBezTo>
                  <a:pt x="0" y="534838"/>
                  <a:pt x="534838" y="0"/>
                  <a:pt x="1194594" y="0"/>
                </a:cubicBezTo>
                <a:cubicBezTo>
                  <a:pt x="1854350" y="0"/>
                  <a:pt x="2389188" y="534838"/>
                  <a:pt x="2389188" y="1194594"/>
                </a:cubicBezTo>
                <a:cubicBezTo>
                  <a:pt x="2389188" y="1854350"/>
                  <a:pt x="1854350" y="2389188"/>
                  <a:pt x="1194594" y="2389188"/>
                </a:cubicBezTo>
                <a:cubicBezTo>
                  <a:pt x="534838" y="2389188"/>
                  <a:pt x="0" y="1854350"/>
                  <a:pt x="0" y="1194594"/>
                </a:cubicBezTo>
                <a:close/>
              </a:path>
            </a:pathLst>
          </a:custGeom>
          <a:scene3d>
            <a:camera prst="orthographicFront"/>
            <a:lightRig rig="flat" dir="t"/>
          </a:scene3d>
          <a:sp3d prstMaterial="dkEdge">
            <a:bevelT w="8200" h="38100"/>
          </a:sp3d>
        </p:spPr>
        <p:style>
          <a:lnRef idx="0">
            <a:schemeClr val="lt1">
              <a:hueOff val="0"/>
              <a:satOff val="0"/>
              <a:lumOff val="0"/>
              <a:alphaOff val="0"/>
            </a:schemeClr>
          </a:lnRef>
          <a:fillRef idx="2">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txBody>
          <a:bodyPr spcFirstLastPara="0" vert="horz" wrap="square" lIns="349888" tIns="372748" rIns="349888" bIns="372748" numCol="1" spcCol="1270" anchor="ctr" anchorCtr="0">
            <a:noAutofit/>
          </a:bodyPr>
          <a:lstStyle/>
          <a:p>
            <a:pPr lvl="0" algn="ctr" defTabSz="800100">
              <a:lnSpc>
                <a:spcPct val="90000"/>
              </a:lnSpc>
              <a:spcBef>
                <a:spcPct val="0"/>
              </a:spcBef>
              <a:spcAft>
                <a:spcPct val="35000"/>
              </a:spcAft>
            </a:pPr>
            <a:r>
              <a:rPr lang="en-US" b="1" dirty="0" smtClean="0">
                <a:solidFill>
                  <a:srgbClr val="367C2B"/>
                </a:solidFill>
                <a:latin typeface="Helvetica Neue Condensed" charset="0"/>
                <a:ea typeface="Helvetica Neue Condensed" charset="0"/>
                <a:cs typeface="Helvetica Neue Condensed" charset="0"/>
              </a:rPr>
              <a:t>Repository</a:t>
            </a:r>
            <a:endParaRPr lang="en-US" sz="1800" b="1" i="0" kern="1200" dirty="0" smtClean="0">
              <a:solidFill>
                <a:srgbClr val="367C2B"/>
              </a:solidFill>
              <a:latin typeface="Helvetica Neue Condensed" charset="0"/>
              <a:ea typeface="Helvetica Neue Condensed" charset="0"/>
              <a:cs typeface="Helvetica Neue Condensed" charset="0"/>
            </a:endParaRPr>
          </a:p>
          <a:p>
            <a:pPr lvl="0" algn="ctr" defTabSz="800100">
              <a:lnSpc>
                <a:spcPct val="90000"/>
              </a:lnSpc>
              <a:spcBef>
                <a:spcPct val="0"/>
              </a:spcBef>
              <a:spcAft>
                <a:spcPct val="35000"/>
              </a:spcAft>
            </a:pPr>
            <a:r>
              <a:rPr lang="en-US" sz="1800" b="1" i="0" kern="1200" dirty="0" smtClean="0">
                <a:solidFill>
                  <a:srgbClr val="367C2B"/>
                </a:solidFill>
                <a:latin typeface="Helvetica Neue Condensed" charset="0"/>
                <a:ea typeface="Helvetica Neue Condensed" charset="0"/>
                <a:cs typeface="Helvetica Neue Condensed" charset="0"/>
              </a:rPr>
              <a:t>Documentation</a:t>
            </a:r>
            <a:endParaRPr lang="en-US" sz="1800" b="1" i="0" kern="1200" dirty="0">
              <a:solidFill>
                <a:srgbClr val="367C2B"/>
              </a:solidFill>
              <a:latin typeface="Helvetica Neue Condensed" charset="0"/>
              <a:ea typeface="Helvetica Neue Condensed" charset="0"/>
              <a:cs typeface="Helvetica Neue Condensed" charset="0"/>
            </a:endParaRPr>
          </a:p>
        </p:txBody>
      </p:sp>
      <p:sp>
        <p:nvSpPr>
          <p:cNvPr id="13" name="Freeform 12"/>
          <p:cNvSpPr/>
          <p:nvPr/>
        </p:nvSpPr>
        <p:spPr>
          <a:xfrm>
            <a:off x="5525611" y="2268695"/>
            <a:ext cx="2389187" cy="2389187"/>
          </a:xfrm>
          <a:custGeom>
            <a:avLst/>
            <a:gdLst>
              <a:gd name="connsiteX0" fmla="*/ 0 w 2389187"/>
              <a:gd name="connsiteY0" fmla="*/ 1194594 h 2389187"/>
              <a:gd name="connsiteX1" fmla="*/ 1194594 w 2389187"/>
              <a:gd name="connsiteY1" fmla="*/ 0 h 2389187"/>
              <a:gd name="connsiteX2" fmla="*/ 2389188 w 2389187"/>
              <a:gd name="connsiteY2" fmla="*/ 1194594 h 2389187"/>
              <a:gd name="connsiteX3" fmla="*/ 1194594 w 2389187"/>
              <a:gd name="connsiteY3" fmla="*/ 2389188 h 2389187"/>
              <a:gd name="connsiteX4" fmla="*/ 0 w 2389187"/>
              <a:gd name="connsiteY4" fmla="*/ 1194594 h 2389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9187" h="2389187">
                <a:moveTo>
                  <a:pt x="0" y="1194594"/>
                </a:moveTo>
                <a:cubicBezTo>
                  <a:pt x="0" y="534838"/>
                  <a:pt x="534838" y="0"/>
                  <a:pt x="1194594" y="0"/>
                </a:cubicBezTo>
                <a:cubicBezTo>
                  <a:pt x="1854350" y="0"/>
                  <a:pt x="2389188" y="534838"/>
                  <a:pt x="2389188" y="1194594"/>
                </a:cubicBezTo>
                <a:cubicBezTo>
                  <a:pt x="2389188" y="1854350"/>
                  <a:pt x="1854350" y="2389188"/>
                  <a:pt x="1194594" y="2389188"/>
                </a:cubicBezTo>
                <a:cubicBezTo>
                  <a:pt x="534838" y="2389188"/>
                  <a:pt x="0" y="1854350"/>
                  <a:pt x="0" y="1194594"/>
                </a:cubicBezTo>
                <a:close/>
              </a:path>
            </a:pathLst>
          </a:custGeom>
          <a:scene3d>
            <a:camera prst="orthographicFront"/>
            <a:lightRig rig="flat" dir="t"/>
          </a:scene3d>
          <a:sp3d prstMaterial="dkEdge">
            <a:bevelT w="8200" h="38100"/>
          </a:sp3d>
        </p:spPr>
        <p:style>
          <a:lnRef idx="0">
            <a:schemeClr val="lt1">
              <a:hueOff val="0"/>
              <a:satOff val="0"/>
              <a:lumOff val="0"/>
              <a:alphaOff val="0"/>
            </a:schemeClr>
          </a:lnRef>
          <a:fillRef idx="2">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txBody>
          <a:bodyPr spcFirstLastPara="0" vert="horz" wrap="square" lIns="349888" tIns="372748" rIns="349888" bIns="372748" numCol="1" spcCol="1270" anchor="ctr" anchorCtr="0">
            <a:noAutofit/>
          </a:bodyPr>
          <a:lstStyle/>
          <a:p>
            <a:pPr lvl="0" algn="ctr" defTabSz="800100">
              <a:lnSpc>
                <a:spcPct val="90000"/>
              </a:lnSpc>
              <a:spcBef>
                <a:spcPct val="0"/>
              </a:spcBef>
              <a:spcAft>
                <a:spcPct val="35000"/>
              </a:spcAft>
            </a:pPr>
            <a:r>
              <a:rPr lang="en-US" sz="1800" b="1" i="0" kern="1200" dirty="0">
                <a:solidFill>
                  <a:srgbClr val="367C2B"/>
                </a:solidFill>
                <a:latin typeface="Helvetica Neue Condensed" charset="0"/>
                <a:ea typeface="Helvetica Neue Condensed" charset="0"/>
                <a:cs typeface="Helvetica Neue Condensed" charset="0"/>
              </a:rPr>
              <a:t>Communication</a:t>
            </a:r>
          </a:p>
        </p:txBody>
      </p:sp>
      <p:sp>
        <p:nvSpPr>
          <p:cNvPr id="14" name="Freeform 13"/>
          <p:cNvSpPr/>
          <p:nvPr/>
        </p:nvSpPr>
        <p:spPr>
          <a:xfrm>
            <a:off x="7436961" y="2268695"/>
            <a:ext cx="2389187" cy="2389187"/>
          </a:xfrm>
          <a:custGeom>
            <a:avLst/>
            <a:gdLst>
              <a:gd name="connsiteX0" fmla="*/ 0 w 2389187"/>
              <a:gd name="connsiteY0" fmla="*/ 1194594 h 2389187"/>
              <a:gd name="connsiteX1" fmla="*/ 1194594 w 2389187"/>
              <a:gd name="connsiteY1" fmla="*/ 0 h 2389187"/>
              <a:gd name="connsiteX2" fmla="*/ 2389188 w 2389187"/>
              <a:gd name="connsiteY2" fmla="*/ 1194594 h 2389187"/>
              <a:gd name="connsiteX3" fmla="*/ 1194594 w 2389187"/>
              <a:gd name="connsiteY3" fmla="*/ 2389188 h 2389187"/>
              <a:gd name="connsiteX4" fmla="*/ 0 w 2389187"/>
              <a:gd name="connsiteY4" fmla="*/ 1194594 h 2389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9187" h="2389187">
                <a:moveTo>
                  <a:pt x="0" y="1194594"/>
                </a:moveTo>
                <a:cubicBezTo>
                  <a:pt x="0" y="534838"/>
                  <a:pt x="534838" y="0"/>
                  <a:pt x="1194594" y="0"/>
                </a:cubicBezTo>
                <a:cubicBezTo>
                  <a:pt x="1854350" y="0"/>
                  <a:pt x="2389188" y="534838"/>
                  <a:pt x="2389188" y="1194594"/>
                </a:cubicBezTo>
                <a:cubicBezTo>
                  <a:pt x="2389188" y="1854350"/>
                  <a:pt x="1854350" y="2389188"/>
                  <a:pt x="1194594" y="2389188"/>
                </a:cubicBezTo>
                <a:cubicBezTo>
                  <a:pt x="534838" y="2389188"/>
                  <a:pt x="0" y="1854350"/>
                  <a:pt x="0" y="1194594"/>
                </a:cubicBezTo>
                <a:close/>
              </a:path>
            </a:pathLst>
          </a:custGeom>
          <a:scene3d>
            <a:camera prst="orthographicFront"/>
            <a:lightRig rig="flat" dir="t"/>
          </a:scene3d>
          <a:sp3d prstMaterial="dkEdge">
            <a:bevelT w="8200" h="38100"/>
          </a:sp3d>
        </p:spPr>
        <p:style>
          <a:lnRef idx="0">
            <a:schemeClr val="lt1">
              <a:hueOff val="0"/>
              <a:satOff val="0"/>
              <a:lumOff val="0"/>
              <a:alphaOff val="0"/>
            </a:schemeClr>
          </a:lnRef>
          <a:fillRef idx="2">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txBody>
          <a:bodyPr spcFirstLastPara="0" vert="horz" wrap="square" lIns="349888" tIns="372748" rIns="349888" bIns="372748" numCol="1" spcCol="1270" anchor="ctr" anchorCtr="0">
            <a:noAutofit/>
          </a:bodyPr>
          <a:lstStyle/>
          <a:p>
            <a:pPr lvl="0" algn="ctr" defTabSz="800100">
              <a:lnSpc>
                <a:spcPct val="90000"/>
              </a:lnSpc>
              <a:spcBef>
                <a:spcPct val="0"/>
              </a:spcBef>
              <a:spcAft>
                <a:spcPct val="35000"/>
              </a:spcAft>
            </a:pPr>
            <a:r>
              <a:rPr lang="en-US" sz="1800" b="1" i="0" kern="1200" dirty="0">
                <a:solidFill>
                  <a:srgbClr val="367C2B"/>
                </a:solidFill>
                <a:latin typeface="Helvetica Neue Condensed" charset="0"/>
                <a:ea typeface="Helvetica Neue Condensed" charset="0"/>
                <a:cs typeface="Helvetica Neue Condensed" charset="0"/>
              </a:rPr>
              <a:t>Pair programming</a:t>
            </a:r>
          </a:p>
        </p:txBody>
      </p:sp>
    </p:spTree>
    <p:extLst>
      <p:ext uri="{BB962C8B-B14F-4D97-AF65-F5344CB8AC3E}">
        <p14:creationId xmlns:p14="http://schemas.microsoft.com/office/powerpoint/2010/main" val="690590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a:solidFill>
                  <a:srgbClr val="367C2B"/>
                </a:solidFill>
                <a:latin typeface="Helvetica Neue Condensed" charset="0"/>
                <a:ea typeface="Helvetica Neue Condensed" charset="0"/>
                <a:cs typeface="Helvetica Neue Condensed" charset="0"/>
              </a:rPr>
              <a:t>Project Management (Improvements)</a:t>
            </a:r>
            <a:endParaRPr lang="en-US" b="1" dirty="0">
              <a:solidFill>
                <a:srgbClr val="367C2B"/>
              </a:solidFill>
              <a:latin typeface="Helvetica Neue Condensed" charset="0"/>
              <a:ea typeface="Helvetica Neue Condensed" charset="0"/>
              <a:cs typeface="Helvetica Neue Condensed" charset="0"/>
            </a:endParaRP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a:solidFill>
                  <a:schemeClr val="bg1">
                    <a:lumMod val="95000"/>
                  </a:schemeClr>
                </a:solidFill>
              </a:rPr>
              <a:t>12.12.2019</a:t>
            </a:r>
            <a:endParaRPr lang="en-US" dirty="0">
              <a:solidFill>
                <a:schemeClr val="bg1">
                  <a:lumMod val="95000"/>
                </a:schemeClr>
              </a:solidFill>
            </a:endParaRP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36</a:t>
            </a:fld>
            <a:endParaRPr lang="en-US" dirty="0">
              <a:solidFill>
                <a:schemeClr val="bg1">
                  <a:lumMod val="95000"/>
                </a:schemeClr>
              </a:solidFill>
            </a:endParaRPr>
          </a:p>
        </p:txBody>
      </p:sp>
      <p:sp>
        <p:nvSpPr>
          <p:cNvPr id="13" name="عنصر نائب للمحتوى 12"/>
          <p:cNvSpPr>
            <a:spLocks noGrp="1"/>
          </p:cNvSpPr>
          <p:nvPr>
            <p:ph idx="1"/>
          </p:nvPr>
        </p:nvSpPr>
        <p:spPr/>
        <p:txBody>
          <a:bodyPr/>
          <a:lstStyle/>
          <a:p>
            <a:endParaRPr lang="de-DE" dirty="0">
              <a:solidFill>
                <a:schemeClr val="tx1">
                  <a:lumMod val="85000"/>
                  <a:lumOff val="15000"/>
                </a:schemeClr>
              </a:solidFill>
              <a:latin typeface="Helvetica Neue" charset="0"/>
              <a:ea typeface="Helvetica Neue" charset="0"/>
              <a:cs typeface="Helvetica Neue" charset="0"/>
            </a:endParaRPr>
          </a:p>
          <a:p>
            <a:endParaRPr lang="ar-SA" dirty="0"/>
          </a:p>
        </p:txBody>
      </p:sp>
      <p:sp>
        <p:nvSpPr>
          <p:cNvPr id="11" name="Freeform 10"/>
          <p:cNvSpPr/>
          <p:nvPr/>
        </p:nvSpPr>
        <p:spPr>
          <a:xfrm>
            <a:off x="2034540" y="2403314"/>
            <a:ext cx="2476500" cy="662400"/>
          </a:xfrm>
          <a:custGeom>
            <a:avLst/>
            <a:gdLst>
              <a:gd name="connsiteX0" fmla="*/ 0 w 2476500"/>
              <a:gd name="connsiteY0" fmla="*/ 0 h 662400"/>
              <a:gd name="connsiteX1" fmla="*/ 2476500 w 2476500"/>
              <a:gd name="connsiteY1" fmla="*/ 0 h 662400"/>
              <a:gd name="connsiteX2" fmla="*/ 2476500 w 2476500"/>
              <a:gd name="connsiteY2" fmla="*/ 662400 h 662400"/>
              <a:gd name="connsiteX3" fmla="*/ 0 w 2476500"/>
              <a:gd name="connsiteY3" fmla="*/ 662400 h 662400"/>
              <a:gd name="connsiteX4" fmla="*/ 0 w 2476500"/>
              <a:gd name="connsiteY4" fmla="*/ 0 h 66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6500" h="662400">
                <a:moveTo>
                  <a:pt x="0" y="0"/>
                </a:moveTo>
                <a:lnTo>
                  <a:pt x="2476500" y="0"/>
                </a:lnTo>
                <a:lnTo>
                  <a:pt x="2476500" y="662400"/>
                </a:lnTo>
                <a:lnTo>
                  <a:pt x="0" y="662400"/>
                </a:lnTo>
                <a:lnTo>
                  <a:pt x="0" y="0"/>
                </a:lnTo>
                <a:close/>
              </a:path>
            </a:pathLst>
          </a:cu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63576" tIns="93472" rIns="163576" bIns="93472" numCol="1" spcCol="1270" anchor="ctr" anchorCtr="0">
            <a:noAutofit/>
          </a:bodyPr>
          <a:lstStyle/>
          <a:p>
            <a:pPr lvl="0" algn="ctr" defTabSz="1022350">
              <a:lnSpc>
                <a:spcPct val="90000"/>
              </a:lnSpc>
              <a:spcBef>
                <a:spcPct val="0"/>
              </a:spcBef>
              <a:spcAft>
                <a:spcPct val="35000"/>
              </a:spcAft>
            </a:pPr>
            <a:r>
              <a:rPr lang="en-US" sz="2300" b="1" i="0" kern="1200" dirty="0" err="1">
                <a:latin typeface="Helvetica Neue Condensed" charset="0"/>
                <a:ea typeface="Helvetica Neue Condensed" charset="0"/>
                <a:cs typeface="Helvetica Neue Condensed" charset="0"/>
              </a:rPr>
              <a:t>Gitlab</a:t>
            </a:r>
            <a:endParaRPr lang="en-US" sz="2300" b="1" i="0" kern="1200" dirty="0">
              <a:latin typeface="Helvetica Neue Condensed" charset="0"/>
              <a:ea typeface="Helvetica Neue Condensed" charset="0"/>
              <a:cs typeface="Helvetica Neue Condensed" charset="0"/>
            </a:endParaRPr>
          </a:p>
        </p:txBody>
      </p:sp>
      <p:sp>
        <p:nvSpPr>
          <p:cNvPr id="12" name="Freeform 11"/>
          <p:cNvSpPr/>
          <p:nvPr/>
        </p:nvSpPr>
        <p:spPr>
          <a:xfrm>
            <a:off x="2034540" y="3065714"/>
            <a:ext cx="2476500" cy="1388969"/>
          </a:xfrm>
          <a:custGeom>
            <a:avLst/>
            <a:gdLst>
              <a:gd name="connsiteX0" fmla="*/ 0 w 2476500"/>
              <a:gd name="connsiteY0" fmla="*/ 0 h 1388969"/>
              <a:gd name="connsiteX1" fmla="*/ 2476500 w 2476500"/>
              <a:gd name="connsiteY1" fmla="*/ 0 h 1388969"/>
              <a:gd name="connsiteX2" fmla="*/ 2476500 w 2476500"/>
              <a:gd name="connsiteY2" fmla="*/ 1388969 h 1388969"/>
              <a:gd name="connsiteX3" fmla="*/ 0 w 2476500"/>
              <a:gd name="connsiteY3" fmla="*/ 1388969 h 1388969"/>
              <a:gd name="connsiteX4" fmla="*/ 0 w 2476500"/>
              <a:gd name="connsiteY4" fmla="*/ 0 h 13889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6500" h="1388969">
                <a:moveTo>
                  <a:pt x="0" y="0"/>
                </a:moveTo>
                <a:lnTo>
                  <a:pt x="2476500" y="0"/>
                </a:lnTo>
                <a:lnTo>
                  <a:pt x="2476500" y="1388969"/>
                </a:lnTo>
                <a:lnTo>
                  <a:pt x="0" y="1388969"/>
                </a:lnTo>
                <a:lnTo>
                  <a:pt x="0" y="0"/>
                </a:ln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22682" tIns="122682" rIns="163576" bIns="184023" numCol="1" spcCol="1270" anchor="t" anchorCtr="0">
            <a:noAutofit/>
          </a:bodyPr>
          <a:lstStyle/>
          <a:p>
            <a:pPr marL="228600" lvl="1" indent="-228600" algn="l" defTabSz="1022350">
              <a:lnSpc>
                <a:spcPct val="90000"/>
              </a:lnSpc>
              <a:spcBef>
                <a:spcPct val="0"/>
              </a:spcBef>
              <a:spcAft>
                <a:spcPct val="15000"/>
              </a:spcAft>
              <a:buChar char="•"/>
            </a:pPr>
            <a:r>
              <a:rPr lang="en-US" sz="2300" b="0" i="0" kern="1200" dirty="0">
                <a:solidFill>
                  <a:srgbClr val="367C2B"/>
                </a:solidFill>
                <a:latin typeface="Helvetica Neue Medium" charset="0"/>
                <a:ea typeface="Helvetica Neue Medium" charset="0"/>
                <a:cs typeface="Helvetica Neue Medium" charset="0"/>
              </a:rPr>
              <a:t>CI/CD</a:t>
            </a:r>
          </a:p>
          <a:p>
            <a:pPr marL="228600" lvl="1" indent="-228600" algn="l" defTabSz="1022350">
              <a:lnSpc>
                <a:spcPct val="90000"/>
              </a:lnSpc>
              <a:spcBef>
                <a:spcPct val="0"/>
              </a:spcBef>
              <a:spcAft>
                <a:spcPct val="15000"/>
              </a:spcAft>
              <a:buChar char="•"/>
            </a:pPr>
            <a:r>
              <a:rPr lang="en-US" sz="2300" b="0" i="0" kern="1200" dirty="0">
                <a:solidFill>
                  <a:srgbClr val="367C2B"/>
                </a:solidFill>
                <a:latin typeface="Helvetica Neue Medium" charset="0"/>
                <a:ea typeface="Helvetica Neue Medium" charset="0"/>
                <a:cs typeface="Helvetica Neue Medium" charset="0"/>
              </a:rPr>
              <a:t>Tags</a:t>
            </a:r>
          </a:p>
          <a:p>
            <a:pPr marL="228600" lvl="1" indent="-228600" algn="l" defTabSz="1022350">
              <a:lnSpc>
                <a:spcPct val="90000"/>
              </a:lnSpc>
              <a:spcBef>
                <a:spcPct val="0"/>
              </a:spcBef>
              <a:spcAft>
                <a:spcPct val="15000"/>
              </a:spcAft>
              <a:buChar char="•"/>
            </a:pPr>
            <a:endParaRPr lang="en-US" sz="2300" b="0" i="0" kern="1200" dirty="0">
              <a:solidFill>
                <a:srgbClr val="367C2B"/>
              </a:solidFill>
              <a:latin typeface="Helvetica Neue Medium" charset="0"/>
              <a:ea typeface="Helvetica Neue Medium" charset="0"/>
              <a:cs typeface="Helvetica Neue Medium" charset="0"/>
            </a:endParaRPr>
          </a:p>
        </p:txBody>
      </p:sp>
      <p:sp>
        <p:nvSpPr>
          <p:cNvPr id="14" name="Freeform 13"/>
          <p:cNvSpPr/>
          <p:nvPr/>
        </p:nvSpPr>
        <p:spPr>
          <a:xfrm>
            <a:off x="4857750" y="2403314"/>
            <a:ext cx="2476500" cy="662400"/>
          </a:xfrm>
          <a:custGeom>
            <a:avLst/>
            <a:gdLst>
              <a:gd name="connsiteX0" fmla="*/ 0 w 2476500"/>
              <a:gd name="connsiteY0" fmla="*/ 0 h 662400"/>
              <a:gd name="connsiteX1" fmla="*/ 2476500 w 2476500"/>
              <a:gd name="connsiteY1" fmla="*/ 0 h 662400"/>
              <a:gd name="connsiteX2" fmla="*/ 2476500 w 2476500"/>
              <a:gd name="connsiteY2" fmla="*/ 662400 h 662400"/>
              <a:gd name="connsiteX3" fmla="*/ 0 w 2476500"/>
              <a:gd name="connsiteY3" fmla="*/ 662400 h 662400"/>
              <a:gd name="connsiteX4" fmla="*/ 0 w 2476500"/>
              <a:gd name="connsiteY4" fmla="*/ 0 h 66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6500" h="662400">
                <a:moveTo>
                  <a:pt x="0" y="0"/>
                </a:moveTo>
                <a:lnTo>
                  <a:pt x="2476500" y="0"/>
                </a:lnTo>
                <a:lnTo>
                  <a:pt x="2476500" y="662400"/>
                </a:lnTo>
                <a:lnTo>
                  <a:pt x="0" y="662400"/>
                </a:lnTo>
                <a:lnTo>
                  <a:pt x="0" y="0"/>
                </a:lnTo>
                <a:close/>
              </a:path>
            </a:pathLst>
          </a:cu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63576" tIns="93472" rIns="163576" bIns="93472" numCol="1" spcCol="1270" anchor="ctr" anchorCtr="0">
            <a:noAutofit/>
          </a:bodyPr>
          <a:lstStyle/>
          <a:p>
            <a:pPr lvl="0" algn="ctr" defTabSz="1022350">
              <a:lnSpc>
                <a:spcPct val="90000"/>
              </a:lnSpc>
              <a:spcBef>
                <a:spcPct val="0"/>
              </a:spcBef>
              <a:spcAft>
                <a:spcPct val="35000"/>
              </a:spcAft>
            </a:pPr>
            <a:r>
              <a:rPr lang="en-US" sz="2300" b="1" i="0" kern="1200" dirty="0">
                <a:latin typeface="Helvetica Neue Condensed" charset="0"/>
                <a:ea typeface="Helvetica Neue Condensed" charset="0"/>
                <a:cs typeface="Helvetica Neue Condensed" charset="0"/>
              </a:rPr>
              <a:t>Ticket</a:t>
            </a:r>
          </a:p>
        </p:txBody>
      </p:sp>
      <p:sp>
        <p:nvSpPr>
          <p:cNvPr id="15" name="Freeform 14"/>
          <p:cNvSpPr/>
          <p:nvPr/>
        </p:nvSpPr>
        <p:spPr>
          <a:xfrm>
            <a:off x="4857750" y="3065714"/>
            <a:ext cx="2476500" cy="1388969"/>
          </a:xfrm>
          <a:custGeom>
            <a:avLst/>
            <a:gdLst>
              <a:gd name="connsiteX0" fmla="*/ 0 w 2476500"/>
              <a:gd name="connsiteY0" fmla="*/ 0 h 1388969"/>
              <a:gd name="connsiteX1" fmla="*/ 2476500 w 2476500"/>
              <a:gd name="connsiteY1" fmla="*/ 0 h 1388969"/>
              <a:gd name="connsiteX2" fmla="*/ 2476500 w 2476500"/>
              <a:gd name="connsiteY2" fmla="*/ 1388969 h 1388969"/>
              <a:gd name="connsiteX3" fmla="*/ 0 w 2476500"/>
              <a:gd name="connsiteY3" fmla="*/ 1388969 h 1388969"/>
              <a:gd name="connsiteX4" fmla="*/ 0 w 2476500"/>
              <a:gd name="connsiteY4" fmla="*/ 0 h 13889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6500" h="1388969">
                <a:moveTo>
                  <a:pt x="0" y="0"/>
                </a:moveTo>
                <a:lnTo>
                  <a:pt x="2476500" y="0"/>
                </a:lnTo>
                <a:lnTo>
                  <a:pt x="2476500" y="1388969"/>
                </a:lnTo>
                <a:lnTo>
                  <a:pt x="0" y="1388969"/>
                </a:lnTo>
                <a:lnTo>
                  <a:pt x="0" y="0"/>
                </a:ln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22682" tIns="122682" rIns="163576" bIns="184023" numCol="1" spcCol="1270" anchor="t" anchorCtr="0">
            <a:noAutofit/>
          </a:bodyPr>
          <a:lstStyle/>
          <a:p>
            <a:pPr marL="228600" lvl="1" indent="-228600" algn="l" defTabSz="1022350">
              <a:lnSpc>
                <a:spcPct val="90000"/>
              </a:lnSpc>
              <a:spcBef>
                <a:spcPct val="0"/>
              </a:spcBef>
              <a:spcAft>
                <a:spcPct val="15000"/>
              </a:spcAft>
              <a:buChar char="•"/>
            </a:pPr>
            <a:r>
              <a:rPr lang="en-US" sz="2300" b="0" i="0" kern="1200" dirty="0">
                <a:solidFill>
                  <a:srgbClr val="367C2B"/>
                </a:solidFill>
                <a:latin typeface="Helvetica Neue Medium" charset="0"/>
                <a:ea typeface="Helvetica Neue Medium" charset="0"/>
                <a:cs typeface="Helvetica Neue Medium" charset="0"/>
              </a:rPr>
              <a:t>Story point</a:t>
            </a:r>
          </a:p>
          <a:p>
            <a:pPr marL="228600" lvl="1" indent="-228600" algn="l" defTabSz="1022350">
              <a:lnSpc>
                <a:spcPct val="90000"/>
              </a:lnSpc>
              <a:spcBef>
                <a:spcPct val="0"/>
              </a:spcBef>
              <a:spcAft>
                <a:spcPct val="15000"/>
              </a:spcAft>
              <a:buChar char="•"/>
            </a:pPr>
            <a:r>
              <a:rPr lang="en-US" sz="2300" b="0" i="0" kern="1200" dirty="0">
                <a:solidFill>
                  <a:srgbClr val="367C2B"/>
                </a:solidFill>
                <a:latin typeface="Helvetica Neue Medium" charset="0"/>
                <a:ea typeface="Helvetica Neue Medium" charset="0"/>
                <a:cs typeface="Helvetica Neue Medium" charset="0"/>
              </a:rPr>
              <a:t>Estimation</a:t>
            </a:r>
          </a:p>
          <a:p>
            <a:pPr marL="228600" lvl="1" indent="-228600" algn="l" defTabSz="1022350">
              <a:lnSpc>
                <a:spcPct val="90000"/>
              </a:lnSpc>
              <a:spcBef>
                <a:spcPct val="0"/>
              </a:spcBef>
              <a:spcAft>
                <a:spcPct val="15000"/>
              </a:spcAft>
              <a:buChar char="•"/>
            </a:pPr>
            <a:r>
              <a:rPr lang="en-US" sz="2300" b="0" i="0" kern="1200" dirty="0">
                <a:solidFill>
                  <a:srgbClr val="367C2B"/>
                </a:solidFill>
                <a:latin typeface="Helvetica Neue Medium" charset="0"/>
                <a:ea typeface="Helvetica Neue Medium" charset="0"/>
                <a:cs typeface="Helvetica Neue Medium" charset="0"/>
              </a:rPr>
              <a:t>Timesheet</a:t>
            </a:r>
          </a:p>
        </p:txBody>
      </p:sp>
      <p:sp>
        <p:nvSpPr>
          <p:cNvPr id="16" name="Freeform 15"/>
          <p:cNvSpPr/>
          <p:nvPr/>
        </p:nvSpPr>
        <p:spPr>
          <a:xfrm>
            <a:off x="7680960" y="2403314"/>
            <a:ext cx="2476500" cy="662400"/>
          </a:xfrm>
          <a:custGeom>
            <a:avLst/>
            <a:gdLst>
              <a:gd name="connsiteX0" fmla="*/ 0 w 2476500"/>
              <a:gd name="connsiteY0" fmla="*/ 0 h 662400"/>
              <a:gd name="connsiteX1" fmla="*/ 2476500 w 2476500"/>
              <a:gd name="connsiteY1" fmla="*/ 0 h 662400"/>
              <a:gd name="connsiteX2" fmla="*/ 2476500 w 2476500"/>
              <a:gd name="connsiteY2" fmla="*/ 662400 h 662400"/>
              <a:gd name="connsiteX3" fmla="*/ 0 w 2476500"/>
              <a:gd name="connsiteY3" fmla="*/ 662400 h 662400"/>
              <a:gd name="connsiteX4" fmla="*/ 0 w 2476500"/>
              <a:gd name="connsiteY4" fmla="*/ 0 h 66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6500" h="662400">
                <a:moveTo>
                  <a:pt x="0" y="0"/>
                </a:moveTo>
                <a:lnTo>
                  <a:pt x="2476500" y="0"/>
                </a:lnTo>
                <a:lnTo>
                  <a:pt x="2476500" y="662400"/>
                </a:lnTo>
                <a:lnTo>
                  <a:pt x="0" y="662400"/>
                </a:lnTo>
                <a:lnTo>
                  <a:pt x="0" y="0"/>
                </a:lnTo>
                <a:close/>
              </a:path>
            </a:pathLst>
          </a:cu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63576" tIns="93472" rIns="163576" bIns="93472" numCol="1" spcCol="1270" anchor="ctr" anchorCtr="0">
            <a:noAutofit/>
          </a:bodyPr>
          <a:lstStyle/>
          <a:p>
            <a:pPr lvl="0" algn="ctr" defTabSz="1022350">
              <a:lnSpc>
                <a:spcPct val="90000"/>
              </a:lnSpc>
              <a:spcBef>
                <a:spcPct val="0"/>
              </a:spcBef>
              <a:spcAft>
                <a:spcPct val="35000"/>
              </a:spcAft>
            </a:pPr>
            <a:r>
              <a:rPr lang="en-US" sz="2300" b="1" i="0" kern="1200" dirty="0">
                <a:latin typeface="Helvetica Neue Condensed" charset="0"/>
                <a:ea typeface="Helvetica Neue Condensed" charset="0"/>
                <a:cs typeface="Helvetica Neue Condensed" charset="0"/>
              </a:rPr>
              <a:t>Communication</a:t>
            </a:r>
          </a:p>
        </p:txBody>
      </p:sp>
      <p:sp>
        <p:nvSpPr>
          <p:cNvPr id="17" name="Freeform 16"/>
          <p:cNvSpPr/>
          <p:nvPr/>
        </p:nvSpPr>
        <p:spPr>
          <a:xfrm>
            <a:off x="7680960" y="3065714"/>
            <a:ext cx="2476500" cy="1388969"/>
          </a:xfrm>
          <a:custGeom>
            <a:avLst/>
            <a:gdLst>
              <a:gd name="connsiteX0" fmla="*/ 0 w 2476500"/>
              <a:gd name="connsiteY0" fmla="*/ 0 h 1388969"/>
              <a:gd name="connsiteX1" fmla="*/ 2476500 w 2476500"/>
              <a:gd name="connsiteY1" fmla="*/ 0 h 1388969"/>
              <a:gd name="connsiteX2" fmla="*/ 2476500 w 2476500"/>
              <a:gd name="connsiteY2" fmla="*/ 1388969 h 1388969"/>
              <a:gd name="connsiteX3" fmla="*/ 0 w 2476500"/>
              <a:gd name="connsiteY3" fmla="*/ 1388969 h 1388969"/>
              <a:gd name="connsiteX4" fmla="*/ 0 w 2476500"/>
              <a:gd name="connsiteY4" fmla="*/ 0 h 13889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6500" h="1388969">
                <a:moveTo>
                  <a:pt x="0" y="0"/>
                </a:moveTo>
                <a:lnTo>
                  <a:pt x="2476500" y="0"/>
                </a:lnTo>
                <a:lnTo>
                  <a:pt x="2476500" y="1388969"/>
                </a:lnTo>
                <a:lnTo>
                  <a:pt x="0" y="1388969"/>
                </a:lnTo>
                <a:lnTo>
                  <a:pt x="0" y="0"/>
                </a:ln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22682" tIns="122682" rIns="163576" bIns="184023" numCol="1" spcCol="1270" anchor="t" anchorCtr="0">
            <a:noAutofit/>
          </a:bodyPr>
          <a:lstStyle/>
          <a:p>
            <a:pPr marL="228600" lvl="1" indent="-228600" algn="l" defTabSz="1022350">
              <a:lnSpc>
                <a:spcPct val="90000"/>
              </a:lnSpc>
              <a:spcBef>
                <a:spcPct val="0"/>
              </a:spcBef>
              <a:spcAft>
                <a:spcPct val="15000"/>
              </a:spcAft>
              <a:buChar char="•"/>
            </a:pPr>
            <a:r>
              <a:rPr lang="en-US" sz="2300" b="0" i="0" kern="1200" dirty="0" smtClean="0">
                <a:solidFill>
                  <a:srgbClr val="367C2B"/>
                </a:solidFill>
                <a:latin typeface="Helvetica Neue Medium" charset="0"/>
                <a:ea typeface="Helvetica Neue Medium" charset="0"/>
                <a:cs typeface="Helvetica Neue Medium" charset="0"/>
              </a:rPr>
              <a:t>Retrospective</a:t>
            </a:r>
            <a:endParaRPr lang="en-US" sz="2300" b="0" i="0" kern="1200" dirty="0">
              <a:solidFill>
                <a:srgbClr val="367C2B"/>
              </a:solidFill>
              <a:latin typeface="Helvetica Neue Medium" charset="0"/>
              <a:ea typeface="Helvetica Neue Medium" charset="0"/>
              <a:cs typeface="Helvetica Neue Medium" charset="0"/>
            </a:endParaRPr>
          </a:p>
        </p:txBody>
      </p:sp>
    </p:spTree>
    <p:extLst>
      <p:ext uri="{BB962C8B-B14F-4D97-AF65-F5344CB8AC3E}">
        <p14:creationId xmlns:p14="http://schemas.microsoft.com/office/powerpoint/2010/main" val="1951013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4" grpId="0" animBg="1"/>
      <p:bldP spid="15" grpId="0" animBg="1"/>
      <p:bldP spid="16" grpId="0" animBg="1"/>
      <p:bldP spid="17"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a:solidFill>
                  <a:schemeClr val="bg1">
                    <a:lumMod val="95000"/>
                  </a:schemeClr>
                </a:solidFill>
              </a:rPr>
              <a:t>12.12.2019</a:t>
            </a:r>
            <a:endParaRPr lang="en-US" dirty="0">
              <a:solidFill>
                <a:schemeClr val="bg1">
                  <a:lumMod val="95000"/>
                </a:schemeClr>
              </a:solidFill>
            </a:endParaRP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37</a:t>
            </a:fld>
            <a:endParaRPr lang="en-US" dirty="0">
              <a:solidFill>
                <a:schemeClr val="bg1">
                  <a:lumMod val="95000"/>
                </a:schemeClr>
              </a:solidFill>
            </a:endParaRPr>
          </a:p>
        </p:txBody>
      </p:sp>
      <p:sp>
        <p:nvSpPr>
          <p:cNvPr id="13" name="عنصر نائب للمحتوى 12"/>
          <p:cNvSpPr>
            <a:spLocks noGrp="1"/>
          </p:cNvSpPr>
          <p:nvPr>
            <p:ph idx="1"/>
          </p:nvPr>
        </p:nvSpPr>
        <p:spPr/>
        <p:txBody>
          <a:bodyPr/>
          <a:lstStyle/>
          <a:p>
            <a:endParaRPr lang="de-DE" dirty="0">
              <a:solidFill>
                <a:schemeClr val="tx1">
                  <a:lumMod val="85000"/>
                  <a:lumOff val="15000"/>
                </a:schemeClr>
              </a:solidFill>
              <a:latin typeface="Helvetica Neue" charset="0"/>
              <a:ea typeface="Helvetica Neue" charset="0"/>
              <a:cs typeface="Helvetica Neue" charset="0"/>
            </a:endParaRPr>
          </a:p>
          <a:p>
            <a:endParaRPr lang="ar-SA" dirty="0"/>
          </a:p>
        </p:txBody>
      </p:sp>
      <p:sp>
        <p:nvSpPr>
          <p:cNvPr id="10" name="Oval 9"/>
          <p:cNvSpPr/>
          <p:nvPr/>
        </p:nvSpPr>
        <p:spPr>
          <a:xfrm>
            <a:off x="1180237" y="1611666"/>
            <a:ext cx="367705" cy="296563"/>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latin typeface="Helvetica Neue" charset="0"/>
              <a:ea typeface="Helvetica Neue" charset="0"/>
              <a:cs typeface="Helvetica Neue" charset="0"/>
            </a:endParaRPr>
          </a:p>
        </p:txBody>
      </p:sp>
      <p:sp>
        <p:nvSpPr>
          <p:cNvPr id="11" name="Rectangle 10"/>
          <p:cNvSpPr/>
          <p:nvPr/>
        </p:nvSpPr>
        <p:spPr>
          <a:xfrm>
            <a:off x="1176995" y="2187146"/>
            <a:ext cx="2233470" cy="36576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latin typeface="Helvetica Neue" charset="0"/>
                <a:ea typeface="Helvetica Neue" charset="0"/>
                <a:cs typeface="Helvetica Neue" charset="0"/>
              </a:rPr>
              <a:t>Arian</a:t>
            </a:r>
          </a:p>
          <a:p>
            <a:pPr algn="ctr"/>
            <a:r>
              <a:rPr lang="en-US" dirty="0" err="1">
                <a:latin typeface="Helvetica Neue" charset="0"/>
                <a:ea typeface="Helvetica Neue" charset="0"/>
                <a:cs typeface="Helvetica Neue" charset="0"/>
              </a:rPr>
              <a:t>Arif</a:t>
            </a:r>
            <a:endParaRPr lang="en-US" dirty="0">
              <a:latin typeface="Helvetica Neue" charset="0"/>
              <a:ea typeface="Helvetica Neue" charset="0"/>
              <a:cs typeface="Helvetica Neue" charset="0"/>
            </a:endParaRPr>
          </a:p>
          <a:p>
            <a:pPr algn="ctr"/>
            <a:r>
              <a:rPr lang="en-US" dirty="0">
                <a:latin typeface="Helvetica Neue" charset="0"/>
                <a:ea typeface="Helvetica Neue" charset="0"/>
                <a:cs typeface="Helvetica Neue" charset="0"/>
              </a:rPr>
              <a:t>Arinze</a:t>
            </a:r>
          </a:p>
          <a:p>
            <a:pPr algn="ctr"/>
            <a:r>
              <a:rPr lang="en-US" dirty="0">
                <a:latin typeface="Helvetica Neue" charset="0"/>
                <a:ea typeface="Helvetica Neue" charset="0"/>
                <a:cs typeface="Helvetica Neue" charset="0"/>
              </a:rPr>
              <a:t>June</a:t>
            </a:r>
          </a:p>
          <a:p>
            <a:pPr algn="ctr"/>
            <a:r>
              <a:rPr lang="en-US" dirty="0">
                <a:latin typeface="Helvetica Neue" charset="0"/>
                <a:ea typeface="Helvetica Neue" charset="0"/>
                <a:cs typeface="Helvetica Neue" charset="0"/>
              </a:rPr>
              <a:t>Katarina</a:t>
            </a:r>
          </a:p>
          <a:p>
            <a:pPr algn="ctr"/>
            <a:r>
              <a:rPr lang="en-US" dirty="0" err="1">
                <a:latin typeface="Helvetica Neue" charset="0"/>
                <a:ea typeface="Helvetica Neue" charset="0"/>
                <a:cs typeface="Helvetica Neue" charset="0"/>
              </a:rPr>
              <a:t>Priyom</a:t>
            </a:r>
            <a:endParaRPr lang="en-US" dirty="0">
              <a:latin typeface="Helvetica Neue" charset="0"/>
              <a:ea typeface="Helvetica Neue" charset="0"/>
              <a:cs typeface="Helvetica Neue" charset="0"/>
            </a:endParaRPr>
          </a:p>
          <a:p>
            <a:pPr algn="ctr"/>
            <a:r>
              <a:rPr lang="en-US" dirty="0">
                <a:latin typeface="Helvetica Neue" charset="0"/>
                <a:ea typeface="Helvetica Neue" charset="0"/>
                <a:cs typeface="Helvetica Neue" charset="0"/>
              </a:rPr>
              <a:t>Raghad</a:t>
            </a:r>
          </a:p>
          <a:p>
            <a:pPr algn="ctr"/>
            <a:r>
              <a:rPr lang="en-US" dirty="0" err="1">
                <a:latin typeface="Helvetica Neue" charset="0"/>
                <a:ea typeface="Helvetica Neue" charset="0"/>
                <a:cs typeface="Helvetica Neue" charset="0"/>
              </a:rPr>
              <a:t>Tayyaba</a:t>
            </a:r>
            <a:r>
              <a:rPr lang="en-US" dirty="0">
                <a:latin typeface="Helvetica Neue" charset="0"/>
                <a:ea typeface="Helvetica Neue" charset="0"/>
                <a:cs typeface="Helvetica Neue" charset="0"/>
              </a:rPr>
              <a:t> </a:t>
            </a:r>
            <a:br>
              <a:rPr lang="en-US" dirty="0">
                <a:latin typeface="Helvetica Neue" charset="0"/>
                <a:ea typeface="Helvetica Neue" charset="0"/>
                <a:cs typeface="Helvetica Neue" charset="0"/>
              </a:rPr>
            </a:br>
            <a:r>
              <a:rPr lang="en-US" dirty="0" err="1">
                <a:latin typeface="Helvetica Neue" charset="0"/>
                <a:ea typeface="Helvetica Neue" charset="0"/>
                <a:cs typeface="Helvetica Neue" charset="0"/>
              </a:rPr>
              <a:t>Talant</a:t>
            </a:r>
            <a:endParaRPr lang="en-US" dirty="0">
              <a:latin typeface="Helvetica Neue" charset="0"/>
              <a:ea typeface="Helvetica Neue" charset="0"/>
              <a:cs typeface="Helvetica Neue" charset="0"/>
            </a:endParaRPr>
          </a:p>
          <a:p>
            <a:pPr algn="ctr"/>
            <a:r>
              <a:rPr lang="en-US" dirty="0" err="1">
                <a:latin typeface="Helvetica Neue" charset="0"/>
                <a:ea typeface="Helvetica Neue" charset="0"/>
                <a:cs typeface="Helvetica Neue" charset="0"/>
              </a:rPr>
              <a:t>Mahrukh</a:t>
            </a:r>
            <a:endParaRPr lang="en-US" dirty="0">
              <a:latin typeface="Helvetica Neue" charset="0"/>
              <a:ea typeface="Helvetica Neue" charset="0"/>
              <a:cs typeface="Helvetica Neue" charset="0"/>
            </a:endParaRPr>
          </a:p>
          <a:p>
            <a:pPr algn="ctr"/>
            <a:r>
              <a:rPr lang="en-US" dirty="0">
                <a:latin typeface="Helvetica Neue" charset="0"/>
                <a:ea typeface="Helvetica Neue" charset="0"/>
                <a:cs typeface="Helvetica Neue" charset="0"/>
              </a:rPr>
              <a:t>Nabid</a:t>
            </a:r>
          </a:p>
        </p:txBody>
      </p:sp>
      <p:sp>
        <p:nvSpPr>
          <p:cNvPr id="14" name="Rectangle 13"/>
          <p:cNvSpPr/>
          <p:nvPr/>
        </p:nvSpPr>
        <p:spPr>
          <a:xfrm>
            <a:off x="4135408" y="2172494"/>
            <a:ext cx="2233470" cy="173224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latin typeface="Helvetica Neue" charset="0"/>
                <a:ea typeface="Helvetica Neue" charset="0"/>
                <a:cs typeface="Helvetica Neue" charset="0"/>
              </a:rPr>
              <a:t>Mr. Ralf Carbon</a:t>
            </a:r>
          </a:p>
          <a:p>
            <a:pPr algn="ctr"/>
            <a:r>
              <a:rPr lang="en-US" dirty="0">
                <a:latin typeface="Helvetica Neue" charset="0"/>
                <a:ea typeface="Helvetica Neue" charset="0"/>
                <a:cs typeface="Helvetica Neue" charset="0"/>
              </a:rPr>
              <a:t>Mr. Patrick </a:t>
            </a:r>
            <a:r>
              <a:rPr lang="en-US" dirty="0" err="1">
                <a:latin typeface="Helvetica Neue" charset="0"/>
                <a:ea typeface="Helvetica Neue" charset="0"/>
                <a:cs typeface="Helvetica Neue" charset="0"/>
              </a:rPr>
              <a:t>Haaser</a:t>
            </a:r>
            <a:endParaRPr lang="en-US" dirty="0">
              <a:latin typeface="Helvetica Neue" charset="0"/>
              <a:ea typeface="Helvetica Neue" charset="0"/>
              <a:cs typeface="Helvetica Neue" charset="0"/>
            </a:endParaRPr>
          </a:p>
        </p:txBody>
      </p:sp>
      <p:sp>
        <p:nvSpPr>
          <p:cNvPr id="16" name="Rectangle 15"/>
          <p:cNvSpPr/>
          <p:nvPr/>
        </p:nvSpPr>
        <p:spPr>
          <a:xfrm>
            <a:off x="4135408" y="4118694"/>
            <a:ext cx="2233470" cy="173224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latin typeface="Helvetica Neue" charset="0"/>
                <a:ea typeface="Helvetica Neue" charset="0"/>
                <a:cs typeface="Helvetica Neue" charset="0"/>
              </a:rPr>
              <a:t>Supervisors</a:t>
            </a:r>
          </a:p>
        </p:txBody>
      </p:sp>
      <p:sp>
        <p:nvSpPr>
          <p:cNvPr id="12" name="Can 11"/>
          <p:cNvSpPr/>
          <p:nvPr/>
        </p:nvSpPr>
        <p:spPr>
          <a:xfrm>
            <a:off x="8850278" y="2162432"/>
            <a:ext cx="2369658" cy="3496962"/>
          </a:xfrm>
          <a:prstGeom prst="can">
            <a:avLst/>
          </a:prstGeom>
        </p:spPr>
        <p:style>
          <a:lnRef idx="1">
            <a:schemeClr val="accent1"/>
          </a:lnRef>
          <a:fillRef idx="2">
            <a:schemeClr val="accent1"/>
          </a:fillRef>
          <a:effectRef idx="1">
            <a:schemeClr val="accent1"/>
          </a:effectRef>
          <a:fontRef idx="minor">
            <a:schemeClr val="dk1"/>
          </a:fontRef>
        </p:style>
        <p:txBody>
          <a:bodyPr tIns="251999" rtlCol="0" anchor="ctr"/>
          <a:lstStyle/>
          <a:p>
            <a:pPr marL="285750" indent="-285750" algn="ctr">
              <a:buFont typeface="Arial" charset="0"/>
              <a:buChar char="•"/>
            </a:pPr>
            <a:r>
              <a:rPr lang="en-US" dirty="0">
                <a:latin typeface="Helvetica Neue" charset="0"/>
                <a:ea typeface="Helvetica Neue" charset="0"/>
                <a:cs typeface="Helvetica Neue" charset="0"/>
              </a:rPr>
              <a:t>Functional requirements</a:t>
            </a:r>
          </a:p>
          <a:p>
            <a:pPr marL="285750" indent="-285750" algn="ctr">
              <a:buFont typeface="Arial" charset="0"/>
              <a:buChar char="•"/>
            </a:pPr>
            <a:r>
              <a:rPr lang="en-US" dirty="0">
                <a:latin typeface="Helvetica Neue" charset="0"/>
                <a:ea typeface="Helvetica Neue" charset="0"/>
                <a:cs typeface="Helvetica Neue" charset="0"/>
              </a:rPr>
              <a:t>Use cases</a:t>
            </a:r>
          </a:p>
          <a:p>
            <a:pPr marL="285750" indent="-285750" algn="ctr">
              <a:buFont typeface="Arial" charset="0"/>
              <a:buChar char="•"/>
            </a:pPr>
            <a:r>
              <a:rPr lang="en-US" dirty="0">
                <a:latin typeface="Helvetica Neue" charset="0"/>
                <a:ea typeface="Helvetica Neue" charset="0"/>
                <a:cs typeface="Helvetica Neue" charset="0"/>
              </a:rPr>
              <a:t>Architecture</a:t>
            </a:r>
          </a:p>
          <a:p>
            <a:pPr marL="285750" indent="-285750" algn="ctr">
              <a:buFont typeface="Arial" charset="0"/>
              <a:buChar char="•"/>
            </a:pPr>
            <a:r>
              <a:rPr lang="en-US" dirty="0">
                <a:latin typeface="Helvetica Neue" charset="0"/>
                <a:ea typeface="Helvetica Neue" charset="0"/>
                <a:cs typeface="Helvetica Neue" charset="0"/>
              </a:rPr>
              <a:t>Prototyping and UX design</a:t>
            </a:r>
          </a:p>
          <a:p>
            <a:pPr marL="285750" indent="-285750" algn="ctr">
              <a:buFont typeface="Arial" charset="0"/>
              <a:buChar char="•"/>
            </a:pPr>
            <a:r>
              <a:rPr lang="en-US" dirty="0" err="1">
                <a:latin typeface="Helvetica Neue" charset="0"/>
                <a:ea typeface="Helvetica Neue" charset="0"/>
                <a:cs typeface="Helvetica Neue" charset="0"/>
              </a:rPr>
              <a:t>CarPlay</a:t>
            </a:r>
            <a:r>
              <a:rPr lang="en-US" dirty="0">
                <a:latin typeface="Helvetica Neue" charset="0"/>
                <a:ea typeface="Helvetica Neue" charset="0"/>
                <a:cs typeface="Helvetica Neue" charset="0"/>
              </a:rPr>
              <a:t> application</a:t>
            </a:r>
          </a:p>
          <a:p>
            <a:pPr marL="285750" indent="-285750" algn="ctr">
              <a:buFont typeface="Arial" charset="0"/>
              <a:buChar char="•"/>
            </a:pPr>
            <a:r>
              <a:rPr lang="en-US" dirty="0">
                <a:latin typeface="Helvetica Neue" charset="0"/>
                <a:ea typeface="Helvetica Neue" charset="0"/>
                <a:cs typeface="Helvetica Neue" charset="0"/>
              </a:rPr>
              <a:t>Testing</a:t>
            </a:r>
          </a:p>
          <a:p>
            <a:pPr marL="285750" indent="-285750" algn="ctr">
              <a:buFont typeface="Arial" charset="0"/>
              <a:buChar char="•"/>
            </a:pPr>
            <a:r>
              <a:rPr lang="en-US" dirty="0">
                <a:latin typeface="Helvetica Neue" charset="0"/>
                <a:ea typeface="Helvetica Neue" charset="0"/>
                <a:cs typeface="Helvetica Neue" charset="0"/>
              </a:rPr>
              <a:t>3D printing</a:t>
            </a:r>
          </a:p>
        </p:txBody>
      </p:sp>
      <p:cxnSp>
        <p:nvCxnSpPr>
          <p:cNvPr id="18" name="Elbow Connector 17"/>
          <p:cNvCxnSpPr>
            <a:stCxn id="10" idx="4"/>
            <a:endCxn id="11" idx="0"/>
          </p:cNvCxnSpPr>
          <p:nvPr/>
        </p:nvCxnSpPr>
        <p:spPr>
          <a:xfrm rot="16200000" flipH="1">
            <a:off x="1689452" y="1582867"/>
            <a:ext cx="278917" cy="929640"/>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Elbow Connector 20"/>
          <p:cNvCxnSpPr>
            <a:stCxn id="11" idx="3"/>
            <a:endCxn id="14" idx="0"/>
          </p:cNvCxnSpPr>
          <p:nvPr/>
        </p:nvCxnSpPr>
        <p:spPr>
          <a:xfrm flipV="1">
            <a:off x="3410465" y="2172494"/>
            <a:ext cx="1841678" cy="1843452"/>
          </a:xfrm>
          <a:prstGeom prst="bentConnector4">
            <a:avLst>
              <a:gd name="adj1" fmla="val 19682"/>
              <a:gd name="adj2" fmla="val 11240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Elbow Connector 23"/>
          <p:cNvCxnSpPr>
            <a:stCxn id="11" idx="3"/>
            <a:endCxn id="16" idx="2"/>
          </p:cNvCxnSpPr>
          <p:nvPr/>
        </p:nvCxnSpPr>
        <p:spPr>
          <a:xfrm>
            <a:off x="3410465" y="4015946"/>
            <a:ext cx="1841678" cy="1834989"/>
          </a:xfrm>
          <a:prstGeom prst="bentConnector4">
            <a:avLst>
              <a:gd name="adj1" fmla="val 19682"/>
              <a:gd name="adj2" fmla="val 112458"/>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Cloud 26"/>
          <p:cNvSpPr/>
          <p:nvPr/>
        </p:nvSpPr>
        <p:spPr>
          <a:xfrm>
            <a:off x="6499655" y="3276128"/>
            <a:ext cx="2000250" cy="1257214"/>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Helvetica Neue" charset="0"/>
                <a:ea typeface="Helvetica Neue" charset="0"/>
                <a:cs typeface="Helvetica Neue" charset="0"/>
              </a:rPr>
              <a:t>Discussion, R&amp;D, idea</a:t>
            </a:r>
          </a:p>
        </p:txBody>
      </p:sp>
      <p:cxnSp>
        <p:nvCxnSpPr>
          <p:cNvPr id="29" name="Elbow Connector 28"/>
          <p:cNvCxnSpPr>
            <a:stCxn id="14" idx="3"/>
            <a:endCxn id="27" idx="3"/>
          </p:cNvCxnSpPr>
          <p:nvPr/>
        </p:nvCxnSpPr>
        <p:spPr>
          <a:xfrm>
            <a:off x="6368878" y="3038615"/>
            <a:ext cx="1130902" cy="30939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Elbow Connector 29"/>
          <p:cNvCxnSpPr>
            <a:stCxn id="16" idx="3"/>
            <a:endCxn id="27" idx="1"/>
          </p:cNvCxnSpPr>
          <p:nvPr/>
        </p:nvCxnSpPr>
        <p:spPr>
          <a:xfrm flipV="1">
            <a:off x="6368878" y="4532003"/>
            <a:ext cx="1130902" cy="452812"/>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Elbow Connector 36"/>
          <p:cNvCxnSpPr>
            <a:stCxn id="27" idx="0"/>
            <a:endCxn id="12" idx="2"/>
          </p:cNvCxnSpPr>
          <p:nvPr/>
        </p:nvCxnSpPr>
        <p:spPr>
          <a:xfrm>
            <a:off x="8498238" y="3904735"/>
            <a:ext cx="352040" cy="617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Title 1"/>
          <p:cNvSpPr>
            <a:spLocks noGrp="1"/>
          </p:cNvSpPr>
          <p:nvPr>
            <p:ph type="title"/>
          </p:nvPr>
        </p:nvSpPr>
        <p:spPr>
          <a:xfrm>
            <a:off x="838200" y="365125"/>
            <a:ext cx="10515600" cy="1325563"/>
          </a:xfrm>
        </p:spPr>
        <p:txBody>
          <a:bodyPr/>
          <a:lstStyle/>
          <a:p>
            <a:r>
              <a:rPr lang="en-US" b="1" dirty="0" smtClean="0">
                <a:solidFill>
                  <a:srgbClr val="367C2B"/>
                </a:solidFill>
                <a:latin typeface="Helvetica Neue Condensed" charset="0"/>
                <a:ea typeface="Helvetica Neue Condensed" charset="0"/>
                <a:cs typeface="Helvetica Neue Condensed" charset="0"/>
              </a:rPr>
              <a:t>Summary</a:t>
            </a:r>
            <a:endParaRPr lang="en-US" b="1" dirty="0">
              <a:solidFill>
                <a:srgbClr val="367C2B"/>
              </a:solidFill>
              <a:latin typeface="Helvetica Neue Condensed" charset="0"/>
              <a:ea typeface="Helvetica Neue Condensed" charset="0"/>
              <a:cs typeface="Helvetica Neue Condensed" charset="0"/>
            </a:endParaRPr>
          </a:p>
        </p:txBody>
      </p:sp>
    </p:spTree>
    <p:extLst>
      <p:ext uri="{BB962C8B-B14F-4D97-AF65-F5344CB8AC3E}">
        <p14:creationId xmlns:p14="http://schemas.microsoft.com/office/powerpoint/2010/main" val="199796616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1" y="6415659"/>
            <a:ext cx="12192002" cy="437317"/>
            <a:chOff x="1" y="6415659"/>
            <a:chExt cx="12192002" cy="437317"/>
          </a:xfrm>
        </p:grpSpPr>
        <p:sp>
          <p:nvSpPr>
            <p:cNvPr id="13" name="Rectangle 12"/>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xmlns="" id="{CCEBF581-63FE-4B92-8471-20ACE03C8917}"/>
              </a:ext>
            </a:extLst>
          </p:cNvPr>
          <p:cNvSpPr>
            <a:spLocks noGrp="1"/>
          </p:cNvSpPr>
          <p:nvPr>
            <p:ph type="title"/>
          </p:nvPr>
        </p:nvSpPr>
        <p:spPr>
          <a:xfrm>
            <a:off x="838200" y="1410609"/>
            <a:ext cx="10515600" cy="1325563"/>
          </a:xfrm>
        </p:spPr>
        <p:txBody>
          <a:bodyPr/>
          <a:lstStyle/>
          <a:p>
            <a:r>
              <a:rPr lang="en-US" b="1" dirty="0" smtClean="0">
                <a:solidFill>
                  <a:srgbClr val="367C2B"/>
                </a:solidFill>
                <a:latin typeface="Helvetica Neue Condensed" charset="0"/>
                <a:ea typeface="Helvetica Neue Condensed" charset="0"/>
                <a:cs typeface="Helvetica Neue Condensed" charset="0"/>
              </a:rPr>
              <a:t>Thank You </a:t>
            </a:r>
            <a:r>
              <a:rPr lang="en-US" b="1" dirty="0" smtClean="0">
                <a:solidFill>
                  <a:srgbClr val="367C2B"/>
                </a:solidFill>
                <a:latin typeface="Helvetica Neue Condensed" charset="0"/>
                <a:ea typeface="Helvetica Neue Condensed" charset="0"/>
                <a:cs typeface="Helvetica Neue Condensed" charset="0"/>
                <a:sym typeface="Wingdings"/>
              </a:rPr>
              <a:t></a:t>
            </a:r>
            <a:endParaRPr lang="en-US" b="1" dirty="0">
              <a:solidFill>
                <a:srgbClr val="367C2B"/>
              </a:solidFill>
              <a:latin typeface="Helvetica Neue Condensed" charset="0"/>
              <a:ea typeface="Helvetica Neue Condensed" charset="0"/>
              <a:cs typeface="Helvetica Neue Condensed" charset="0"/>
            </a:endParaRPr>
          </a:p>
        </p:txBody>
      </p:sp>
      <p:sp>
        <p:nvSpPr>
          <p:cNvPr id="4" name="Date Placeholder 3">
            <a:extLst>
              <a:ext uri="{FF2B5EF4-FFF2-40B4-BE49-F238E27FC236}">
                <a16:creationId xmlns:a16="http://schemas.microsoft.com/office/drawing/2014/main" xmlns="" id="{B8BBD013-8849-471C-89EF-CD4DAA138CA0}"/>
              </a:ext>
            </a:extLst>
          </p:cNvPr>
          <p:cNvSpPr>
            <a:spLocks noGrp="1"/>
          </p:cNvSpPr>
          <p:nvPr>
            <p:ph type="dt" sz="half" idx="10"/>
          </p:nvPr>
        </p:nvSpPr>
        <p:spPr/>
        <p:txBody>
          <a:bodyPr/>
          <a:lstStyle/>
          <a:p>
            <a:r>
              <a:rPr lang="en-US">
                <a:solidFill>
                  <a:schemeClr val="bg1"/>
                </a:solidFill>
              </a:rPr>
              <a:t>12.12.2019</a:t>
            </a:r>
            <a:endParaRPr lang="en-US" dirty="0">
              <a:solidFill>
                <a:schemeClr val="bg1"/>
              </a:solidFill>
            </a:endParaRPr>
          </a:p>
        </p:txBody>
      </p:sp>
      <p:sp>
        <p:nvSpPr>
          <p:cNvPr id="5" name="Footer Placeholder 4">
            <a:extLst>
              <a:ext uri="{FF2B5EF4-FFF2-40B4-BE49-F238E27FC236}">
                <a16:creationId xmlns:a16="http://schemas.microsoft.com/office/drawing/2014/main" xmlns="" id="{510EFBFB-D348-4D13-B91F-CDC475CC2B2B}"/>
              </a:ext>
            </a:extLst>
          </p:cNvPr>
          <p:cNvSpPr>
            <a:spLocks noGrp="1"/>
          </p:cNvSpPr>
          <p:nvPr>
            <p:ph type="ftr" sz="quarter" idx="11"/>
          </p:nvPr>
        </p:nvSpPr>
        <p:spPr/>
        <p:txBody>
          <a:bodyPr/>
          <a:lstStyle/>
          <a:p>
            <a:r>
              <a:rPr lang="en-US" dirty="0">
                <a:solidFill>
                  <a:schemeClr val="bg1"/>
                </a:solidFill>
              </a:rPr>
              <a:t>Capstone Project 2019 – IOS team</a:t>
            </a:r>
          </a:p>
        </p:txBody>
      </p:sp>
      <p:sp>
        <p:nvSpPr>
          <p:cNvPr id="6" name="Slide Number Placeholder 5">
            <a:extLst>
              <a:ext uri="{FF2B5EF4-FFF2-40B4-BE49-F238E27FC236}">
                <a16:creationId xmlns:a16="http://schemas.microsoft.com/office/drawing/2014/main" xmlns="" id="{0DA4C5EA-A274-4285-8D91-60C66ECD5FF8}"/>
              </a:ext>
            </a:extLst>
          </p:cNvPr>
          <p:cNvSpPr>
            <a:spLocks noGrp="1"/>
          </p:cNvSpPr>
          <p:nvPr>
            <p:ph type="sldNum" sz="quarter" idx="12"/>
          </p:nvPr>
        </p:nvSpPr>
        <p:spPr/>
        <p:txBody>
          <a:bodyPr/>
          <a:lstStyle/>
          <a:p>
            <a:fld id="{887B9A8D-1C57-B84A-A36C-FA5B35E2101E}" type="slidenum">
              <a:rPr lang="en-US">
                <a:solidFill>
                  <a:schemeClr val="bg1"/>
                </a:solidFill>
              </a:rPr>
              <a:t>38</a:t>
            </a:fld>
            <a:endParaRPr lang="en-US" dirty="0">
              <a:solidFill>
                <a:schemeClr val="bg1"/>
              </a:solidFill>
            </a:endParaRPr>
          </a:p>
        </p:txBody>
      </p:sp>
    </p:spTree>
    <p:extLst>
      <p:ext uri="{BB962C8B-B14F-4D97-AF65-F5344CB8AC3E}">
        <p14:creationId xmlns:p14="http://schemas.microsoft.com/office/powerpoint/2010/main" val="5035974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p:cNvGrpSpPr/>
          <p:nvPr/>
        </p:nvGrpSpPr>
        <p:grpSpPr>
          <a:xfrm>
            <a:off x="1" y="6415659"/>
            <a:ext cx="12192002" cy="437317"/>
            <a:chOff x="1" y="6415659"/>
            <a:chExt cx="12192002" cy="437317"/>
          </a:xfrm>
        </p:grpSpPr>
        <p:sp>
          <p:nvSpPr>
            <p:cNvPr id="19" name="Rectangle 18"/>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xmlns="" id="{D0A88166-E51F-4B4C-B257-EC4BB57C70BB}"/>
              </a:ext>
            </a:extLst>
          </p:cNvPr>
          <p:cNvSpPr>
            <a:spLocks noGrp="1"/>
          </p:cNvSpPr>
          <p:nvPr>
            <p:ph type="title"/>
          </p:nvPr>
        </p:nvSpPr>
        <p:spPr/>
        <p:txBody>
          <a:bodyPr>
            <a:normAutofit/>
          </a:bodyPr>
          <a:lstStyle/>
          <a:p>
            <a:r>
              <a:rPr lang="en-US" b="1" dirty="0">
                <a:solidFill>
                  <a:srgbClr val="367C2B"/>
                </a:solidFill>
                <a:latin typeface="Helvetica Neue Condensed" charset="0"/>
                <a:ea typeface="Helvetica Neue Condensed" charset="0"/>
                <a:cs typeface="Helvetica Neue Condensed" charset="0"/>
              </a:rPr>
              <a:t>JD Driver</a:t>
            </a:r>
          </a:p>
        </p:txBody>
      </p:sp>
      <p:pic>
        <p:nvPicPr>
          <p:cNvPr id="8" name="Picture 8" descr="A close up of a sign&#10;&#10;Description generated with very high confidence">
            <a:extLst>
              <a:ext uri="{FF2B5EF4-FFF2-40B4-BE49-F238E27FC236}">
                <a16:creationId xmlns:a16="http://schemas.microsoft.com/office/drawing/2014/main" xmlns="" id="{D1E0ED75-DB6F-4744-8EEC-09D10625C094}"/>
              </a:ext>
            </a:extLst>
          </p:cNvPr>
          <p:cNvPicPr>
            <a:picLocks noGrp="1" noChangeAspect="1"/>
          </p:cNvPicPr>
          <p:nvPr>
            <p:ph idx="1"/>
          </p:nvPr>
        </p:nvPicPr>
        <p:blipFill>
          <a:blip r:embed="rId2"/>
          <a:stretch>
            <a:fillRect/>
          </a:stretch>
        </p:blipFill>
        <p:spPr>
          <a:xfrm>
            <a:off x="835436" y="2419028"/>
            <a:ext cx="1292461" cy="1283054"/>
          </a:xfrm>
        </p:spPr>
      </p:pic>
      <p:sp>
        <p:nvSpPr>
          <p:cNvPr id="4" name="Date Placeholder 3">
            <a:extLst>
              <a:ext uri="{FF2B5EF4-FFF2-40B4-BE49-F238E27FC236}">
                <a16:creationId xmlns:a16="http://schemas.microsoft.com/office/drawing/2014/main" xmlns="" id="{2D183784-0665-4C0F-880A-60F4F1EBF199}"/>
              </a:ext>
            </a:extLst>
          </p:cNvPr>
          <p:cNvSpPr>
            <a:spLocks noGrp="1"/>
          </p:cNvSpPr>
          <p:nvPr>
            <p:ph type="dt" sz="half" idx="10"/>
          </p:nvPr>
        </p:nvSpPr>
        <p:spPr/>
        <p:txBody>
          <a:bodyPr/>
          <a:lstStyle/>
          <a:p>
            <a:r>
              <a:rPr lang="en-US">
                <a:solidFill>
                  <a:schemeClr val="bg1"/>
                </a:solidFill>
              </a:rPr>
              <a:t>12.12.2019</a:t>
            </a:r>
            <a:endParaRPr lang="en-US" dirty="0">
              <a:solidFill>
                <a:schemeClr val="bg1"/>
              </a:solidFill>
            </a:endParaRPr>
          </a:p>
        </p:txBody>
      </p:sp>
      <p:sp>
        <p:nvSpPr>
          <p:cNvPr id="5" name="Footer Placeholder 4">
            <a:extLst>
              <a:ext uri="{FF2B5EF4-FFF2-40B4-BE49-F238E27FC236}">
                <a16:creationId xmlns:a16="http://schemas.microsoft.com/office/drawing/2014/main" xmlns="" id="{2A75C06A-E684-4893-8659-688140B52086}"/>
              </a:ext>
            </a:extLst>
          </p:cNvPr>
          <p:cNvSpPr>
            <a:spLocks noGrp="1"/>
          </p:cNvSpPr>
          <p:nvPr>
            <p:ph type="ftr" sz="quarter" idx="11"/>
          </p:nvPr>
        </p:nvSpPr>
        <p:spPr/>
        <p:txBody>
          <a:bodyPr/>
          <a:lstStyle/>
          <a:p>
            <a:r>
              <a:rPr lang="en-US" dirty="0">
                <a:solidFill>
                  <a:schemeClr val="bg1"/>
                </a:solidFill>
              </a:rPr>
              <a:t>Capstone</a:t>
            </a:r>
            <a:r>
              <a:rPr lang="en-US" dirty="0"/>
              <a:t> </a:t>
            </a:r>
            <a:r>
              <a:rPr lang="en-US" dirty="0">
                <a:solidFill>
                  <a:schemeClr val="bg1"/>
                </a:solidFill>
              </a:rPr>
              <a:t>Project</a:t>
            </a:r>
            <a:r>
              <a:rPr lang="en-US" dirty="0"/>
              <a:t> </a:t>
            </a:r>
            <a:r>
              <a:rPr lang="en-US" dirty="0">
                <a:solidFill>
                  <a:schemeClr val="bg1"/>
                </a:solidFill>
              </a:rPr>
              <a:t>2019 – IOS team</a:t>
            </a:r>
          </a:p>
        </p:txBody>
      </p:sp>
      <p:sp>
        <p:nvSpPr>
          <p:cNvPr id="6" name="Slide Number Placeholder 5">
            <a:extLst>
              <a:ext uri="{FF2B5EF4-FFF2-40B4-BE49-F238E27FC236}">
                <a16:creationId xmlns:a16="http://schemas.microsoft.com/office/drawing/2014/main" xmlns="" id="{FE353C38-9D71-4FBA-82CF-3E48179E11CC}"/>
              </a:ext>
            </a:extLst>
          </p:cNvPr>
          <p:cNvSpPr>
            <a:spLocks noGrp="1"/>
          </p:cNvSpPr>
          <p:nvPr>
            <p:ph type="sldNum" sz="quarter" idx="12"/>
          </p:nvPr>
        </p:nvSpPr>
        <p:spPr/>
        <p:txBody>
          <a:bodyPr/>
          <a:lstStyle/>
          <a:p>
            <a:fld id="{887B9A8D-1C57-B84A-A36C-FA5B35E2101E}" type="slidenum">
              <a:rPr lang="en-US">
                <a:solidFill>
                  <a:schemeClr val="bg1"/>
                </a:solidFill>
              </a:rPr>
              <a:t>39</a:t>
            </a:fld>
            <a:endParaRPr lang="en-US" dirty="0">
              <a:solidFill>
                <a:schemeClr val="bg1"/>
              </a:solidFill>
            </a:endParaRPr>
          </a:p>
        </p:txBody>
      </p:sp>
      <p:cxnSp>
        <p:nvCxnSpPr>
          <p:cNvPr id="7" name="Straight Arrow Connector 6">
            <a:extLst>
              <a:ext uri="{FF2B5EF4-FFF2-40B4-BE49-F238E27FC236}">
                <a16:creationId xmlns:a16="http://schemas.microsoft.com/office/drawing/2014/main" xmlns="" id="{F33818FC-8081-4282-8FF1-DDCAA572836F}"/>
              </a:ext>
            </a:extLst>
          </p:cNvPr>
          <p:cNvCxnSpPr/>
          <p:nvPr/>
        </p:nvCxnSpPr>
        <p:spPr>
          <a:xfrm>
            <a:off x="5864577" y="1824098"/>
            <a:ext cx="9408" cy="4393257"/>
          </a:xfrm>
          <a:prstGeom prst="straightConnector1">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0" name="Picture 10" descr="A close up of a logo&#10;&#10;Description generated with very high confidence">
            <a:extLst>
              <a:ext uri="{FF2B5EF4-FFF2-40B4-BE49-F238E27FC236}">
                <a16:creationId xmlns:a16="http://schemas.microsoft.com/office/drawing/2014/main" xmlns="" id="{49F71E8B-662E-4E34-B078-E994D17975D9}"/>
              </a:ext>
            </a:extLst>
          </p:cNvPr>
          <p:cNvPicPr>
            <a:picLocks noChangeAspect="1"/>
          </p:cNvPicPr>
          <p:nvPr/>
        </p:nvPicPr>
        <p:blipFill>
          <a:blip r:embed="rId3"/>
          <a:stretch>
            <a:fillRect/>
          </a:stretch>
        </p:blipFill>
        <p:spPr>
          <a:xfrm>
            <a:off x="3577166" y="4390907"/>
            <a:ext cx="1538112" cy="1538112"/>
          </a:xfrm>
          <a:prstGeom prst="rect">
            <a:avLst/>
          </a:prstGeom>
        </p:spPr>
      </p:pic>
      <p:cxnSp>
        <p:nvCxnSpPr>
          <p:cNvPr id="12" name="Straight Arrow Connector 11">
            <a:extLst>
              <a:ext uri="{FF2B5EF4-FFF2-40B4-BE49-F238E27FC236}">
                <a16:creationId xmlns:a16="http://schemas.microsoft.com/office/drawing/2014/main" xmlns="" id="{2858D001-86F3-4E0A-885A-F5B166C751CD}"/>
              </a:ext>
            </a:extLst>
          </p:cNvPr>
          <p:cNvCxnSpPr/>
          <p:nvPr/>
        </p:nvCxnSpPr>
        <p:spPr>
          <a:xfrm>
            <a:off x="1471320" y="3743207"/>
            <a:ext cx="1881" cy="7450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xmlns="" id="{2A232CEE-B59A-4D4E-B0D8-393D37D39176}"/>
              </a:ext>
            </a:extLst>
          </p:cNvPr>
          <p:cNvCxnSpPr>
            <a:cxnSpLocks/>
          </p:cNvCxnSpPr>
          <p:nvPr/>
        </p:nvCxnSpPr>
        <p:spPr>
          <a:xfrm>
            <a:off x="1988728" y="5013206"/>
            <a:ext cx="1732843" cy="112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xmlns="" id="{3E076C06-B5F3-40DD-81A3-4CB1DD43DD9C}"/>
              </a:ext>
            </a:extLst>
          </p:cNvPr>
          <p:cNvCxnSpPr/>
          <p:nvPr/>
        </p:nvCxnSpPr>
        <p:spPr>
          <a:xfrm>
            <a:off x="2310342" y="3048824"/>
            <a:ext cx="4705584" cy="112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5" name="Picture 15" descr="A close up of a map&#10;&#10;Description generated with very high confidence">
            <a:extLst>
              <a:ext uri="{FF2B5EF4-FFF2-40B4-BE49-F238E27FC236}">
                <a16:creationId xmlns:a16="http://schemas.microsoft.com/office/drawing/2014/main" xmlns="" id="{EEE35F27-35F4-4F60-866A-93CADA8DAAF5}"/>
              </a:ext>
            </a:extLst>
          </p:cNvPr>
          <p:cNvPicPr>
            <a:picLocks noChangeAspect="1"/>
          </p:cNvPicPr>
          <p:nvPr/>
        </p:nvPicPr>
        <p:blipFill>
          <a:blip r:embed="rId4"/>
          <a:stretch>
            <a:fillRect/>
          </a:stretch>
        </p:blipFill>
        <p:spPr>
          <a:xfrm>
            <a:off x="7254993" y="2422701"/>
            <a:ext cx="3778014" cy="2276003"/>
          </a:xfrm>
          <a:prstGeom prst="rect">
            <a:avLst/>
          </a:prstGeom>
        </p:spPr>
      </p:pic>
      <p:sp>
        <p:nvSpPr>
          <p:cNvPr id="17" name="TextBox 16">
            <a:extLst>
              <a:ext uri="{FF2B5EF4-FFF2-40B4-BE49-F238E27FC236}">
                <a16:creationId xmlns:a16="http://schemas.microsoft.com/office/drawing/2014/main" xmlns="" id="{AD5BAC27-BCB9-4C5E-B101-586340219AF7}"/>
              </a:ext>
            </a:extLst>
          </p:cNvPr>
          <p:cNvSpPr txBox="1"/>
          <p:nvPr/>
        </p:nvSpPr>
        <p:spPr>
          <a:xfrm>
            <a:off x="2357261" y="1821039"/>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cs typeface="Calibri"/>
              </a:rPr>
              <a:t>iPhone</a:t>
            </a:r>
          </a:p>
        </p:txBody>
      </p:sp>
      <p:sp>
        <p:nvSpPr>
          <p:cNvPr id="18" name="TextBox 17">
            <a:extLst>
              <a:ext uri="{FF2B5EF4-FFF2-40B4-BE49-F238E27FC236}">
                <a16:creationId xmlns:a16="http://schemas.microsoft.com/office/drawing/2014/main" xmlns="" id="{D0337B3B-5067-4746-81B5-4D39934A8DDF}"/>
              </a:ext>
            </a:extLst>
          </p:cNvPr>
          <p:cNvSpPr txBox="1"/>
          <p:nvPr/>
        </p:nvSpPr>
        <p:spPr>
          <a:xfrm>
            <a:off x="8782521" y="1821039"/>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err="1">
                <a:cs typeface="Calibri"/>
              </a:rPr>
              <a:t>Carplay</a:t>
            </a:r>
          </a:p>
        </p:txBody>
      </p:sp>
      <p:pic>
        <p:nvPicPr>
          <p:cNvPr id="21" name="Picture 21">
            <a:extLst>
              <a:ext uri="{FF2B5EF4-FFF2-40B4-BE49-F238E27FC236}">
                <a16:creationId xmlns:a16="http://schemas.microsoft.com/office/drawing/2014/main" xmlns="" id="{2C65BD72-579B-0447-B2C4-B22A512584DB}"/>
              </a:ext>
            </a:extLst>
          </p:cNvPr>
          <p:cNvPicPr>
            <a:picLocks noChangeAspect="1"/>
          </p:cNvPicPr>
          <p:nvPr/>
        </p:nvPicPr>
        <p:blipFill>
          <a:blip r:embed="rId5"/>
          <a:stretch>
            <a:fillRect/>
          </a:stretch>
        </p:blipFill>
        <p:spPr>
          <a:xfrm>
            <a:off x="10159298" y="203737"/>
            <a:ext cx="1325563" cy="1325563"/>
          </a:xfrm>
          <a:prstGeom prst="rect">
            <a:avLst/>
          </a:prstGeom>
        </p:spPr>
      </p:pic>
      <p:pic>
        <p:nvPicPr>
          <p:cNvPr id="22" name="Picture 10" descr="A close up of a logo&#10;&#10;Description generated with very high confidence">
            <a:extLst>
              <a:ext uri="{FF2B5EF4-FFF2-40B4-BE49-F238E27FC236}">
                <a16:creationId xmlns:a16="http://schemas.microsoft.com/office/drawing/2014/main" xmlns="" id="{49F71E8B-662E-4E34-B078-E994D17975D9}"/>
              </a:ext>
            </a:extLst>
          </p:cNvPr>
          <p:cNvPicPr>
            <a:picLocks noChangeAspect="1"/>
          </p:cNvPicPr>
          <p:nvPr/>
        </p:nvPicPr>
        <p:blipFill>
          <a:blip r:embed="rId3"/>
          <a:stretch>
            <a:fillRect/>
          </a:stretch>
        </p:blipFill>
        <p:spPr>
          <a:xfrm>
            <a:off x="929949" y="4556759"/>
            <a:ext cx="1095090" cy="1112810"/>
          </a:xfrm>
          <a:prstGeom prst="rect">
            <a:avLst/>
          </a:prstGeom>
        </p:spPr>
      </p:pic>
    </p:spTree>
    <p:extLst>
      <p:ext uri="{BB962C8B-B14F-4D97-AF65-F5344CB8AC3E}">
        <p14:creationId xmlns:p14="http://schemas.microsoft.com/office/powerpoint/2010/main" val="2985341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 y="6424537"/>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12221" y="641044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a:solidFill>
                  <a:schemeClr val="bg1">
                    <a:lumMod val="95000"/>
                  </a:schemeClr>
                </a:solidFill>
              </a:rPr>
              <a:t>12.12.2019</a:t>
            </a:r>
            <a:endParaRPr lang="en-US" dirty="0">
              <a:solidFill>
                <a:schemeClr val="bg1">
                  <a:lumMod val="95000"/>
                </a:schemeClr>
              </a:solidFill>
            </a:endParaRP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4</a:t>
            </a:fld>
            <a:endParaRPr lang="en-US" dirty="0">
              <a:solidFill>
                <a:schemeClr val="bg1">
                  <a:lumMod val="95000"/>
                </a:schemeClr>
              </a:solidFill>
            </a:endParaRPr>
          </a:p>
        </p:txBody>
      </p:sp>
      <p:sp>
        <p:nvSpPr>
          <p:cNvPr id="18" name="Title 1">
            <a:extLst>
              <a:ext uri="{FF2B5EF4-FFF2-40B4-BE49-F238E27FC236}">
                <a16:creationId xmlns:a16="http://schemas.microsoft.com/office/drawing/2014/main" xmlns="" id="{0DA29B30-546C-432B-849F-1D72A6E2F3D9}"/>
              </a:ext>
            </a:extLst>
          </p:cNvPr>
          <p:cNvSpPr>
            <a:spLocks noGrp="1"/>
          </p:cNvSpPr>
          <p:nvPr>
            <p:ph type="title"/>
          </p:nvPr>
        </p:nvSpPr>
        <p:spPr>
          <a:xfrm>
            <a:off x="838200" y="365125"/>
            <a:ext cx="10515600" cy="1325563"/>
          </a:xfrm>
        </p:spPr>
        <p:txBody>
          <a:bodyPr/>
          <a:lstStyle/>
          <a:p>
            <a:r>
              <a:rPr lang="en-US" b="1" dirty="0">
                <a:solidFill>
                  <a:srgbClr val="367C2B"/>
                </a:solidFill>
                <a:latin typeface="Helvetica Neue Condensed" charset="0"/>
                <a:ea typeface="Helvetica Neue Condensed" charset="0"/>
                <a:cs typeface="Helvetica Neue Condensed" charset="0"/>
              </a:rPr>
              <a:t>Methodology &amp; Lessons Learned</a:t>
            </a:r>
          </a:p>
        </p:txBody>
      </p:sp>
      <p:sp>
        <p:nvSpPr>
          <p:cNvPr id="30" name="Freeform: Shape 29">
            <a:extLst>
              <a:ext uri="{FF2B5EF4-FFF2-40B4-BE49-F238E27FC236}">
                <a16:creationId xmlns:a16="http://schemas.microsoft.com/office/drawing/2014/main" xmlns="" id="{BF36647C-43AE-464F-BC61-741439872EAB}"/>
              </a:ext>
            </a:extLst>
          </p:cNvPr>
          <p:cNvSpPr/>
          <p:nvPr/>
        </p:nvSpPr>
        <p:spPr>
          <a:xfrm>
            <a:off x="4012221" y="1742304"/>
            <a:ext cx="4064569" cy="1200500"/>
          </a:xfrm>
          <a:custGeom>
            <a:avLst/>
            <a:gdLst>
              <a:gd name="connsiteX0" fmla="*/ 0 w 4114793"/>
              <a:gd name="connsiteY0" fmla="*/ 112704 h 1127038"/>
              <a:gd name="connsiteX1" fmla="*/ 112704 w 4114793"/>
              <a:gd name="connsiteY1" fmla="*/ 0 h 1127038"/>
              <a:gd name="connsiteX2" fmla="*/ 4002089 w 4114793"/>
              <a:gd name="connsiteY2" fmla="*/ 0 h 1127038"/>
              <a:gd name="connsiteX3" fmla="*/ 4114793 w 4114793"/>
              <a:gd name="connsiteY3" fmla="*/ 112704 h 1127038"/>
              <a:gd name="connsiteX4" fmla="*/ 4114793 w 4114793"/>
              <a:gd name="connsiteY4" fmla="*/ 1014334 h 1127038"/>
              <a:gd name="connsiteX5" fmla="*/ 4002089 w 4114793"/>
              <a:gd name="connsiteY5" fmla="*/ 1127038 h 1127038"/>
              <a:gd name="connsiteX6" fmla="*/ 112704 w 4114793"/>
              <a:gd name="connsiteY6" fmla="*/ 1127038 h 1127038"/>
              <a:gd name="connsiteX7" fmla="*/ 0 w 4114793"/>
              <a:gd name="connsiteY7" fmla="*/ 1014334 h 1127038"/>
              <a:gd name="connsiteX8" fmla="*/ 0 w 4114793"/>
              <a:gd name="connsiteY8" fmla="*/ 112704 h 1127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14793" h="1127038">
                <a:moveTo>
                  <a:pt x="0" y="112704"/>
                </a:moveTo>
                <a:cubicBezTo>
                  <a:pt x="0" y="50459"/>
                  <a:pt x="50459" y="0"/>
                  <a:pt x="112704" y="0"/>
                </a:cubicBezTo>
                <a:lnTo>
                  <a:pt x="4002089" y="0"/>
                </a:lnTo>
                <a:cubicBezTo>
                  <a:pt x="4064334" y="0"/>
                  <a:pt x="4114793" y="50459"/>
                  <a:pt x="4114793" y="112704"/>
                </a:cubicBezTo>
                <a:lnTo>
                  <a:pt x="4114793" y="1014334"/>
                </a:lnTo>
                <a:cubicBezTo>
                  <a:pt x="4114793" y="1076579"/>
                  <a:pt x="4064334" y="1127038"/>
                  <a:pt x="4002089" y="1127038"/>
                </a:cubicBezTo>
                <a:lnTo>
                  <a:pt x="112704" y="1127038"/>
                </a:lnTo>
                <a:cubicBezTo>
                  <a:pt x="50459" y="1127038"/>
                  <a:pt x="0" y="1076579"/>
                  <a:pt x="0" y="1014334"/>
                </a:cubicBezTo>
                <a:lnTo>
                  <a:pt x="0" y="112704"/>
                </a:lnTo>
                <a:close/>
              </a:path>
            </a:pathLst>
          </a:custGeom>
          <a:solidFill>
            <a:schemeClr val="accent4">
              <a:lumMod val="60000"/>
              <a:lumOff val="40000"/>
            </a:schemeClr>
          </a:solidFill>
        </p:spPr>
        <p:style>
          <a:lnRef idx="3">
            <a:schemeClr val="lt1">
              <a:hueOff val="0"/>
              <a:satOff val="0"/>
              <a:lumOff val="0"/>
              <a:alphaOff val="0"/>
            </a:schemeClr>
          </a:lnRef>
          <a:fillRef idx="1">
            <a:scrgbClr r="0" g="0" b="0"/>
          </a:fillRef>
          <a:effectRef idx="1">
            <a:schemeClr val="accent1">
              <a:hueOff val="0"/>
              <a:satOff val="0"/>
              <a:lumOff val="0"/>
              <a:alphaOff val="0"/>
            </a:schemeClr>
          </a:effectRef>
          <a:fontRef idx="minor">
            <a:schemeClr val="lt1"/>
          </a:fontRef>
        </p:style>
        <p:txBody>
          <a:bodyPr spcFirstLastPara="0" vert="horz" wrap="square" lIns="143500" tIns="143500" rIns="143500" bIns="143500" numCol="1" spcCol="1270" anchor="ctr" anchorCtr="0">
            <a:noAutofit/>
          </a:bodyPr>
          <a:lstStyle/>
          <a:p>
            <a:pPr marL="0" lvl="0" indent="0" algn="ctr" defTabSz="1289050">
              <a:lnSpc>
                <a:spcPct val="90000"/>
              </a:lnSpc>
              <a:spcBef>
                <a:spcPct val="0"/>
              </a:spcBef>
              <a:spcAft>
                <a:spcPct val="35000"/>
              </a:spcAft>
              <a:buNone/>
            </a:pPr>
            <a:r>
              <a:rPr lang="en-US" sz="2900" b="1" kern="1200" dirty="0">
                <a:solidFill>
                  <a:schemeClr val="accent6">
                    <a:lumMod val="50000"/>
                  </a:schemeClr>
                </a:solidFill>
              </a:rPr>
              <a:t>Requirements Engineers</a:t>
            </a:r>
          </a:p>
        </p:txBody>
      </p:sp>
      <p:sp>
        <p:nvSpPr>
          <p:cNvPr id="31" name="Freeform: Shape 30">
            <a:extLst>
              <a:ext uri="{FF2B5EF4-FFF2-40B4-BE49-F238E27FC236}">
                <a16:creationId xmlns:a16="http://schemas.microsoft.com/office/drawing/2014/main" xmlns="" id="{90FB2553-1627-4557-ABEC-BF3B4A22000E}"/>
              </a:ext>
            </a:extLst>
          </p:cNvPr>
          <p:cNvSpPr/>
          <p:nvPr/>
        </p:nvSpPr>
        <p:spPr>
          <a:xfrm rot="3600000">
            <a:off x="7611177" y="3429602"/>
            <a:ext cx="1249837" cy="389648"/>
          </a:xfrm>
          <a:custGeom>
            <a:avLst/>
            <a:gdLst>
              <a:gd name="connsiteX0" fmla="*/ 0 w 1173356"/>
              <a:gd name="connsiteY0" fmla="*/ 197232 h 394463"/>
              <a:gd name="connsiteX1" fmla="*/ 197232 w 1173356"/>
              <a:gd name="connsiteY1" fmla="*/ 0 h 394463"/>
              <a:gd name="connsiteX2" fmla="*/ 197232 w 1173356"/>
              <a:gd name="connsiteY2" fmla="*/ 78893 h 394463"/>
              <a:gd name="connsiteX3" fmla="*/ 976125 w 1173356"/>
              <a:gd name="connsiteY3" fmla="*/ 78893 h 394463"/>
              <a:gd name="connsiteX4" fmla="*/ 976125 w 1173356"/>
              <a:gd name="connsiteY4" fmla="*/ 0 h 394463"/>
              <a:gd name="connsiteX5" fmla="*/ 1173356 w 1173356"/>
              <a:gd name="connsiteY5" fmla="*/ 197232 h 394463"/>
              <a:gd name="connsiteX6" fmla="*/ 976125 w 1173356"/>
              <a:gd name="connsiteY6" fmla="*/ 394463 h 394463"/>
              <a:gd name="connsiteX7" fmla="*/ 976125 w 1173356"/>
              <a:gd name="connsiteY7" fmla="*/ 315570 h 394463"/>
              <a:gd name="connsiteX8" fmla="*/ 197232 w 1173356"/>
              <a:gd name="connsiteY8" fmla="*/ 315570 h 394463"/>
              <a:gd name="connsiteX9" fmla="*/ 197232 w 1173356"/>
              <a:gd name="connsiteY9" fmla="*/ 394463 h 394463"/>
              <a:gd name="connsiteX10" fmla="*/ 0 w 1173356"/>
              <a:gd name="connsiteY10" fmla="*/ 197232 h 394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73356" h="394463">
                <a:moveTo>
                  <a:pt x="0" y="197232"/>
                </a:moveTo>
                <a:lnTo>
                  <a:pt x="197232" y="0"/>
                </a:lnTo>
                <a:lnTo>
                  <a:pt x="197232" y="78893"/>
                </a:lnTo>
                <a:lnTo>
                  <a:pt x="976125" y="78893"/>
                </a:lnTo>
                <a:lnTo>
                  <a:pt x="976125" y="0"/>
                </a:lnTo>
                <a:lnTo>
                  <a:pt x="1173356" y="197232"/>
                </a:lnTo>
                <a:lnTo>
                  <a:pt x="976125" y="394463"/>
                </a:lnTo>
                <a:lnTo>
                  <a:pt x="976125" y="315570"/>
                </a:lnTo>
                <a:lnTo>
                  <a:pt x="197232" y="315570"/>
                </a:lnTo>
                <a:lnTo>
                  <a:pt x="197232" y="394463"/>
                </a:lnTo>
                <a:lnTo>
                  <a:pt x="0" y="197232"/>
                </a:lnTo>
                <a:close/>
              </a:path>
            </a:pathLst>
          </a:custGeom>
          <a:solidFill>
            <a:srgbClr val="367C2B"/>
          </a:solidFill>
        </p:spPr>
        <p:style>
          <a:lnRef idx="0">
            <a:schemeClr val="accent1">
              <a:tint val="60000"/>
              <a:hueOff val="0"/>
              <a:satOff val="0"/>
              <a:lumOff val="0"/>
              <a:alphaOff val="0"/>
            </a:schemeClr>
          </a:lnRef>
          <a:fillRef idx="1">
            <a:scrgbClr r="0" g="0" b="0"/>
          </a:fillRef>
          <a:effectRef idx="1">
            <a:schemeClr val="accent1">
              <a:tint val="60000"/>
              <a:hueOff val="0"/>
              <a:satOff val="0"/>
              <a:lumOff val="0"/>
              <a:alphaOff val="0"/>
            </a:schemeClr>
          </a:effectRef>
          <a:fontRef idx="minor">
            <a:schemeClr val="lt1"/>
          </a:fontRef>
        </p:style>
        <p:txBody>
          <a:bodyPr spcFirstLastPara="0" vert="horz" wrap="square" lIns="118339" tIns="78892" rIns="118338" bIns="78893" numCol="1" spcCol="1270" anchor="ctr" anchorCtr="0">
            <a:noAutofit/>
          </a:bodyPr>
          <a:lstStyle/>
          <a:p>
            <a:pPr marL="0" lvl="0" indent="0" algn="ctr" defTabSz="711200">
              <a:lnSpc>
                <a:spcPct val="90000"/>
              </a:lnSpc>
              <a:spcBef>
                <a:spcPct val="0"/>
              </a:spcBef>
              <a:spcAft>
                <a:spcPct val="35000"/>
              </a:spcAft>
              <a:buNone/>
            </a:pPr>
            <a:endParaRPr lang="en-US" sz="1600" kern="1200"/>
          </a:p>
        </p:txBody>
      </p:sp>
      <p:sp>
        <p:nvSpPr>
          <p:cNvPr id="32" name="Freeform: Shape 31">
            <a:extLst>
              <a:ext uri="{FF2B5EF4-FFF2-40B4-BE49-F238E27FC236}">
                <a16:creationId xmlns:a16="http://schemas.microsoft.com/office/drawing/2014/main" xmlns="" id="{D84F19C0-79F2-4056-809A-3BBC845C26FD}"/>
              </a:ext>
            </a:extLst>
          </p:cNvPr>
          <p:cNvSpPr/>
          <p:nvPr/>
        </p:nvSpPr>
        <p:spPr>
          <a:xfrm>
            <a:off x="7423175" y="4238942"/>
            <a:ext cx="2226563" cy="1200500"/>
          </a:xfrm>
          <a:custGeom>
            <a:avLst/>
            <a:gdLst>
              <a:gd name="connsiteX0" fmla="*/ 0 w 2254076"/>
              <a:gd name="connsiteY0" fmla="*/ 112704 h 1127038"/>
              <a:gd name="connsiteX1" fmla="*/ 112704 w 2254076"/>
              <a:gd name="connsiteY1" fmla="*/ 0 h 1127038"/>
              <a:gd name="connsiteX2" fmla="*/ 2141372 w 2254076"/>
              <a:gd name="connsiteY2" fmla="*/ 0 h 1127038"/>
              <a:gd name="connsiteX3" fmla="*/ 2254076 w 2254076"/>
              <a:gd name="connsiteY3" fmla="*/ 112704 h 1127038"/>
              <a:gd name="connsiteX4" fmla="*/ 2254076 w 2254076"/>
              <a:gd name="connsiteY4" fmla="*/ 1014334 h 1127038"/>
              <a:gd name="connsiteX5" fmla="*/ 2141372 w 2254076"/>
              <a:gd name="connsiteY5" fmla="*/ 1127038 h 1127038"/>
              <a:gd name="connsiteX6" fmla="*/ 112704 w 2254076"/>
              <a:gd name="connsiteY6" fmla="*/ 1127038 h 1127038"/>
              <a:gd name="connsiteX7" fmla="*/ 0 w 2254076"/>
              <a:gd name="connsiteY7" fmla="*/ 1014334 h 1127038"/>
              <a:gd name="connsiteX8" fmla="*/ 0 w 2254076"/>
              <a:gd name="connsiteY8" fmla="*/ 112704 h 1127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54076" h="1127038">
                <a:moveTo>
                  <a:pt x="0" y="112704"/>
                </a:moveTo>
                <a:cubicBezTo>
                  <a:pt x="0" y="50459"/>
                  <a:pt x="50459" y="0"/>
                  <a:pt x="112704" y="0"/>
                </a:cubicBezTo>
                <a:lnTo>
                  <a:pt x="2141372" y="0"/>
                </a:lnTo>
                <a:cubicBezTo>
                  <a:pt x="2203617" y="0"/>
                  <a:pt x="2254076" y="50459"/>
                  <a:pt x="2254076" y="112704"/>
                </a:cubicBezTo>
                <a:lnTo>
                  <a:pt x="2254076" y="1014334"/>
                </a:lnTo>
                <a:cubicBezTo>
                  <a:pt x="2254076" y="1076579"/>
                  <a:pt x="2203617" y="1127038"/>
                  <a:pt x="2141372" y="1127038"/>
                </a:cubicBezTo>
                <a:lnTo>
                  <a:pt x="112704" y="1127038"/>
                </a:lnTo>
                <a:cubicBezTo>
                  <a:pt x="50459" y="1127038"/>
                  <a:pt x="0" y="1076579"/>
                  <a:pt x="0" y="1014334"/>
                </a:cubicBezTo>
                <a:lnTo>
                  <a:pt x="0" y="112704"/>
                </a:lnTo>
                <a:close/>
              </a:path>
            </a:pathLst>
          </a:custGeom>
          <a:solidFill>
            <a:schemeClr val="accent4">
              <a:lumMod val="60000"/>
              <a:lumOff val="40000"/>
            </a:schemeClr>
          </a:solidFill>
        </p:spPr>
        <p:style>
          <a:lnRef idx="3">
            <a:schemeClr val="lt1">
              <a:hueOff val="0"/>
              <a:satOff val="0"/>
              <a:lumOff val="0"/>
              <a:alphaOff val="0"/>
            </a:schemeClr>
          </a:lnRef>
          <a:fillRef idx="1">
            <a:scrgbClr r="0" g="0" b="0"/>
          </a:fillRef>
          <a:effectRef idx="1">
            <a:schemeClr val="accent1">
              <a:hueOff val="0"/>
              <a:satOff val="0"/>
              <a:lumOff val="0"/>
              <a:alphaOff val="0"/>
            </a:schemeClr>
          </a:effectRef>
          <a:fontRef idx="minor">
            <a:schemeClr val="lt1"/>
          </a:fontRef>
        </p:style>
        <p:txBody>
          <a:bodyPr spcFirstLastPara="0" vert="horz" wrap="square" lIns="143500" tIns="143500" rIns="143500" bIns="143500" numCol="1" spcCol="1270" anchor="ctr" anchorCtr="0">
            <a:noAutofit/>
          </a:bodyPr>
          <a:lstStyle/>
          <a:p>
            <a:pPr marL="0" lvl="0" indent="0" algn="ctr" defTabSz="1289050">
              <a:lnSpc>
                <a:spcPct val="90000"/>
              </a:lnSpc>
              <a:spcBef>
                <a:spcPct val="0"/>
              </a:spcBef>
              <a:spcAft>
                <a:spcPct val="35000"/>
              </a:spcAft>
              <a:buNone/>
            </a:pPr>
            <a:r>
              <a:rPr lang="en-US" sz="2900" b="1" kern="1200" dirty="0">
                <a:solidFill>
                  <a:schemeClr val="accent6">
                    <a:lumMod val="50000"/>
                  </a:schemeClr>
                </a:solidFill>
              </a:rPr>
              <a:t>Client</a:t>
            </a:r>
          </a:p>
        </p:txBody>
      </p:sp>
      <p:sp>
        <p:nvSpPr>
          <p:cNvPr id="34" name="Freeform: Shape 33">
            <a:extLst>
              <a:ext uri="{FF2B5EF4-FFF2-40B4-BE49-F238E27FC236}">
                <a16:creationId xmlns:a16="http://schemas.microsoft.com/office/drawing/2014/main" xmlns="" id="{2C3D2AC2-91CB-4CB3-8451-A33862B7DD78}"/>
              </a:ext>
            </a:extLst>
          </p:cNvPr>
          <p:cNvSpPr/>
          <p:nvPr/>
        </p:nvSpPr>
        <p:spPr>
          <a:xfrm>
            <a:off x="2446640" y="4238942"/>
            <a:ext cx="2226563" cy="1200500"/>
          </a:xfrm>
          <a:custGeom>
            <a:avLst/>
            <a:gdLst>
              <a:gd name="connsiteX0" fmla="*/ 0 w 2254076"/>
              <a:gd name="connsiteY0" fmla="*/ 112704 h 1127038"/>
              <a:gd name="connsiteX1" fmla="*/ 112704 w 2254076"/>
              <a:gd name="connsiteY1" fmla="*/ 0 h 1127038"/>
              <a:gd name="connsiteX2" fmla="*/ 2141372 w 2254076"/>
              <a:gd name="connsiteY2" fmla="*/ 0 h 1127038"/>
              <a:gd name="connsiteX3" fmla="*/ 2254076 w 2254076"/>
              <a:gd name="connsiteY3" fmla="*/ 112704 h 1127038"/>
              <a:gd name="connsiteX4" fmla="*/ 2254076 w 2254076"/>
              <a:gd name="connsiteY4" fmla="*/ 1014334 h 1127038"/>
              <a:gd name="connsiteX5" fmla="*/ 2141372 w 2254076"/>
              <a:gd name="connsiteY5" fmla="*/ 1127038 h 1127038"/>
              <a:gd name="connsiteX6" fmla="*/ 112704 w 2254076"/>
              <a:gd name="connsiteY6" fmla="*/ 1127038 h 1127038"/>
              <a:gd name="connsiteX7" fmla="*/ 0 w 2254076"/>
              <a:gd name="connsiteY7" fmla="*/ 1014334 h 1127038"/>
              <a:gd name="connsiteX8" fmla="*/ 0 w 2254076"/>
              <a:gd name="connsiteY8" fmla="*/ 112704 h 1127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54076" h="1127038">
                <a:moveTo>
                  <a:pt x="0" y="112704"/>
                </a:moveTo>
                <a:cubicBezTo>
                  <a:pt x="0" y="50459"/>
                  <a:pt x="50459" y="0"/>
                  <a:pt x="112704" y="0"/>
                </a:cubicBezTo>
                <a:lnTo>
                  <a:pt x="2141372" y="0"/>
                </a:lnTo>
                <a:cubicBezTo>
                  <a:pt x="2203617" y="0"/>
                  <a:pt x="2254076" y="50459"/>
                  <a:pt x="2254076" y="112704"/>
                </a:cubicBezTo>
                <a:lnTo>
                  <a:pt x="2254076" y="1014334"/>
                </a:lnTo>
                <a:cubicBezTo>
                  <a:pt x="2254076" y="1076579"/>
                  <a:pt x="2203617" y="1127038"/>
                  <a:pt x="2141372" y="1127038"/>
                </a:cubicBezTo>
                <a:lnTo>
                  <a:pt x="112704" y="1127038"/>
                </a:lnTo>
                <a:cubicBezTo>
                  <a:pt x="50459" y="1127038"/>
                  <a:pt x="0" y="1076579"/>
                  <a:pt x="0" y="1014334"/>
                </a:cubicBezTo>
                <a:lnTo>
                  <a:pt x="0" y="112704"/>
                </a:lnTo>
                <a:close/>
              </a:path>
            </a:pathLst>
          </a:custGeom>
          <a:solidFill>
            <a:schemeClr val="accent4">
              <a:lumMod val="60000"/>
              <a:lumOff val="40000"/>
            </a:schemeClr>
          </a:solidFill>
        </p:spPr>
        <p:style>
          <a:lnRef idx="3">
            <a:schemeClr val="lt1">
              <a:hueOff val="0"/>
              <a:satOff val="0"/>
              <a:lumOff val="0"/>
              <a:alphaOff val="0"/>
            </a:schemeClr>
          </a:lnRef>
          <a:fillRef idx="1">
            <a:scrgbClr r="0" g="0" b="0"/>
          </a:fillRef>
          <a:effectRef idx="1">
            <a:schemeClr val="accent1">
              <a:hueOff val="0"/>
              <a:satOff val="0"/>
              <a:lumOff val="0"/>
              <a:alphaOff val="0"/>
            </a:schemeClr>
          </a:effectRef>
          <a:fontRef idx="minor">
            <a:schemeClr val="lt1"/>
          </a:fontRef>
        </p:style>
        <p:txBody>
          <a:bodyPr spcFirstLastPara="0" vert="horz" wrap="square" lIns="143500" tIns="143500" rIns="143500" bIns="143500" numCol="1" spcCol="1270" anchor="ctr" anchorCtr="0">
            <a:noAutofit/>
          </a:bodyPr>
          <a:lstStyle/>
          <a:p>
            <a:pPr marL="0" lvl="0" indent="0" algn="ctr" defTabSz="1289050">
              <a:lnSpc>
                <a:spcPct val="90000"/>
              </a:lnSpc>
              <a:spcBef>
                <a:spcPct val="0"/>
              </a:spcBef>
              <a:spcAft>
                <a:spcPct val="35000"/>
              </a:spcAft>
              <a:buNone/>
            </a:pPr>
            <a:r>
              <a:rPr lang="en-US" sz="2900" b="1" kern="1200" dirty="0">
                <a:solidFill>
                  <a:schemeClr val="accent6">
                    <a:lumMod val="50000"/>
                  </a:schemeClr>
                </a:solidFill>
              </a:rPr>
              <a:t>Team</a:t>
            </a:r>
          </a:p>
        </p:txBody>
      </p:sp>
      <p:sp>
        <p:nvSpPr>
          <p:cNvPr id="35" name="Freeform: Shape 34">
            <a:extLst>
              <a:ext uri="{FF2B5EF4-FFF2-40B4-BE49-F238E27FC236}">
                <a16:creationId xmlns:a16="http://schemas.microsoft.com/office/drawing/2014/main" xmlns="" id="{EDCCF0BE-9CD4-48DB-A94E-C5450DC95F2E}"/>
              </a:ext>
            </a:extLst>
          </p:cNvPr>
          <p:cNvSpPr/>
          <p:nvPr/>
        </p:nvSpPr>
        <p:spPr>
          <a:xfrm rot="18000000">
            <a:off x="3217791" y="3429602"/>
            <a:ext cx="1249837" cy="389648"/>
          </a:xfrm>
          <a:custGeom>
            <a:avLst/>
            <a:gdLst>
              <a:gd name="connsiteX0" fmla="*/ 0 w 1173356"/>
              <a:gd name="connsiteY0" fmla="*/ 197232 h 394463"/>
              <a:gd name="connsiteX1" fmla="*/ 197232 w 1173356"/>
              <a:gd name="connsiteY1" fmla="*/ 0 h 394463"/>
              <a:gd name="connsiteX2" fmla="*/ 197232 w 1173356"/>
              <a:gd name="connsiteY2" fmla="*/ 78893 h 394463"/>
              <a:gd name="connsiteX3" fmla="*/ 976125 w 1173356"/>
              <a:gd name="connsiteY3" fmla="*/ 78893 h 394463"/>
              <a:gd name="connsiteX4" fmla="*/ 976125 w 1173356"/>
              <a:gd name="connsiteY4" fmla="*/ 0 h 394463"/>
              <a:gd name="connsiteX5" fmla="*/ 1173356 w 1173356"/>
              <a:gd name="connsiteY5" fmla="*/ 197232 h 394463"/>
              <a:gd name="connsiteX6" fmla="*/ 976125 w 1173356"/>
              <a:gd name="connsiteY6" fmla="*/ 394463 h 394463"/>
              <a:gd name="connsiteX7" fmla="*/ 976125 w 1173356"/>
              <a:gd name="connsiteY7" fmla="*/ 315570 h 394463"/>
              <a:gd name="connsiteX8" fmla="*/ 197232 w 1173356"/>
              <a:gd name="connsiteY8" fmla="*/ 315570 h 394463"/>
              <a:gd name="connsiteX9" fmla="*/ 197232 w 1173356"/>
              <a:gd name="connsiteY9" fmla="*/ 394463 h 394463"/>
              <a:gd name="connsiteX10" fmla="*/ 0 w 1173356"/>
              <a:gd name="connsiteY10" fmla="*/ 197232 h 394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73356" h="394463">
                <a:moveTo>
                  <a:pt x="0" y="197232"/>
                </a:moveTo>
                <a:lnTo>
                  <a:pt x="197232" y="0"/>
                </a:lnTo>
                <a:lnTo>
                  <a:pt x="197232" y="78893"/>
                </a:lnTo>
                <a:lnTo>
                  <a:pt x="976125" y="78893"/>
                </a:lnTo>
                <a:lnTo>
                  <a:pt x="976125" y="0"/>
                </a:lnTo>
                <a:lnTo>
                  <a:pt x="1173356" y="197232"/>
                </a:lnTo>
                <a:lnTo>
                  <a:pt x="976125" y="394463"/>
                </a:lnTo>
                <a:lnTo>
                  <a:pt x="976125" y="315570"/>
                </a:lnTo>
                <a:lnTo>
                  <a:pt x="197232" y="315570"/>
                </a:lnTo>
                <a:lnTo>
                  <a:pt x="197232" y="394463"/>
                </a:lnTo>
                <a:lnTo>
                  <a:pt x="0" y="197232"/>
                </a:lnTo>
                <a:close/>
              </a:path>
            </a:pathLst>
          </a:custGeom>
          <a:solidFill>
            <a:srgbClr val="367C2B"/>
          </a:solidFill>
        </p:spPr>
        <p:style>
          <a:lnRef idx="0">
            <a:schemeClr val="accent1">
              <a:tint val="60000"/>
              <a:hueOff val="0"/>
              <a:satOff val="0"/>
              <a:lumOff val="0"/>
              <a:alphaOff val="0"/>
            </a:schemeClr>
          </a:lnRef>
          <a:fillRef idx="1">
            <a:scrgbClr r="0" g="0" b="0"/>
          </a:fillRef>
          <a:effectRef idx="1">
            <a:schemeClr val="accent1">
              <a:tint val="60000"/>
              <a:hueOff val="0"/>
              <a:satOff val="0"/>
              <a:lumOff val="0"/>
              <a:alphaOff val="0"/>
            </a:schemeClr>
          </a:effectRef>
          <a:fontRef idx="minor">
            <a:schemeClr val="lt1"/>
          </a:fontRef>
        </p:style>
        <p:txBody>
          <a:bodyPr spcFirstLastPara="0" vert="horz" wrap="square" lIns="118338" tIns="78892" rIns="118339" bIns="78893" numCol="1" spcCol="1270" anchor="ctr" anchorCtr="0">
            <a:noAutofit/>
          </a:bodyPr>
          <a:lstStyle/>
          <a:p>
            <a:pPr marL="0" lvl="0" indent="0" algn="ctr" defTabSz="711200">
              <a:lnSpc>
                <a:spcPct val="90000"/>
              </a:lnSpc>
              <a:spcBef>
                <a:spcPct val="0"/>
              </a:spcBef>
              <a:spcAft>
                <a:spcPct val="35000"/>
              </a:spcAft>
              <a:buNone/>
            </a:pPr>
            <a:endParaRPr lang="en-US" sz="1600" kern="1200"/>
          </a:p>
        </p:txBody>
      </p:sp>
    </p:spTree>
    <p:extLst>
      <p:ext uri="{BB962C8B-B14F-4D97-AF65-F5344CB8AC3E}">
        <p14:creationId xmlns:p14="http://schemas.microsoft.com/office/powerpoint/2010/main" val="731481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1" grpId="0" animBg="1"/>
      <p:bldP spid="32" grpId="0" animBg="1"/>
      <p:bldP spid="34" grpId="0" animBg="1"/>
      <p:bldP spid="35"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367C2B"/>
                </a:solidFill>
                <a:latin typeface="Helvetica Neue Condensed" charset="0"/>
                <a:ea typeface="Helvetica Neue Condensed" charset="0"/>
                <a:cs typeface="Helvetica Neue Condensed" charset="0"/>
              </a:rPr>
              <a:t>Project Management (Methodologies)</a:t>
            </a: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a:solidFill>
                  <a:schemeClr val="bg1">
                    <a:lumMod val="95000"/>
                  </a:schemeClr>
                </a:solidFill>
              </a:rPr>
              <a:t>12.12.2019</a:t>
            </a:r>
            <a:endParaRPr lang="en-US" dirty="0">
              <a:solidFill>
                <a:schemeClr val="bg1">
                  <a:lumMod val="95000"/>
                </a:schemeClr>
              </a:solidFill>
            </a:endParaRP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40</a:t>
            </a:fld>
            <a:endParaRPr lang="en-US" dirty="0">
              <a:solidFill>
                <a:schemeClr val="bg1">
                  <a:lumMod val="95000"/>
                </a:schemeClr>
              </a:solidFill>
            </a:endParaRPr>
          </a:p>
        </p:txBody>
      </p:sp>
      <p:sp>
        <p:nvSpPr>
          <p:cNvPr id="11" name="Freeform 10"/>
          <p:cNvSpPr/>
          <p:nvPr/>
        </p:nvSpPr>
        <p:spPr>
          <a:xfrm>
            <a:off x="2503173" y="1588183"/>
            <a:ext cx="2870113" cy="1318400"/>
          </a:xfrm>
          <a:custGeom>
            <a:avLst/>
            <a:gdLst>
              <a:gd name="connsiteX0" fmla="*/ 0 w 2870113"/>
              <a:gd name="connsiteY0" fmla="*/ 0 h 1318400"/>
              <a:gd name="connsiteX1" fmla="*/ 2210913 w 2870113"/>
              <a:gd name="connsiteY1" fmla="*/ 0 h 1318400"/>
              <a:gd name="connsiteX2" fmla="*/ 2870113 w 2870113"/>
              <a:gd name="connsiteY2" fmla="*/ 659200 h 1318400"/>
              <a:gd name="connsiteX3" fmla="*/ 2210913 w 2870113"/>
              <a:gd name="connsiteY3" fmla="*/ 1318400 h 1318400"/>
              <a:gd name="connsiteX4" fmla="*/ 0 w 2870113"/>
              <a:gd name="connsiteY4" fmla="*/ 1318400 h 1318400"/>
              <a:gd name="connsiteX5" fmla="*/ 659200 w 2870113"/>
              <a:gd name="connsiteY5" fmla="*/ 659200 h 1318400"/>
              <a:gd name="connsiteX6" fmla="*/ 0 w 2870113"/>
              <a:gd name="connsiteY6" fmla="*/ 0 h 131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70113" h="1318400">
                <a:moveTo>
                  <a:pt x="0" y="0"/>
                </a:moveTo>
                <a:lnTo>
                  <a:pt x="2210913" y="0"/>
                </a:lnTo>
                <a:lnTo>
                  <a:pt x="2870113" y="659200"/>
                </a:lnTo>
                <a:lnTo>
                  <a:pt x="2210913" y="1318400"/>
                </a:lnTo>
                <a:lnTo>
                  <a:pt x="0" y="1318400"/>
                </a:lnTo>
                <a:lnTo>
                  <a:pt x="659200" y="659200"/>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2060" tIns="11430" rIns="659200" bIns="11430" numCol="1" spcCol="1270" anchor="ctr" anchorCtr="0">
            <a:noAutofit/>
          </a:bodyPr>
          <a:lstStyle/>
          <a:p>
            <a:pPr lvl="0" algn="ctr" defTabSz="800100">
              <a:lnSpc>
                <a:spcPct val="90000"/>
              </a:lnSpc>
              <a:spcBef>
                <a:spcPct val="0"/>
              </a:spcBef>
              <a:spcAft>
                <a:spcPct val="35000"/>
              </a:spcAft>
            </a:pPr>
            <a:r>
              <a:rPr lang="en-US" sz="1800" b="0" i="0" kern="1200" dirty="0">
                <a:latin typeface="Helvetica Neue Medium" charset="0"/>
                <a:ea typeface="Helvetica Neue Medium" charset="0"/>
                <a:cs typeface="Helvetica Neue Medium" charset="0"/>
              </a:rPr>
              <a:t>AGILE</a:t>
            </a:r>
          </a:p>
        </p:txBody>
      </p:sp>
      <p:sp>
        <p:nvSpPr>
          <p:cNvPr id="12" name="Freeform 11"/>
          <p:cNvSpPr/>
          <p:nvPr/>
        </p:nvSpPr>
        <p:spPr>
          <a:xfrm>
            <a:off x="5052959" y="1838349"/>
            <a:ext cx="2045170" cy="818068"/>
          </a:xfrm>
          <a:custGeom>
            <a:avLst/>
            <a:gdLst>
              <a:gd name="connsiteX0" fmla="*/ 0 w 2045170"/>
              <a:gd name="connsiteY0" fmla="*/ 0 h 818068"/>
              <a:gd name="connsiteX1" fmla="*/ 1636136 w 2045170"/>
              <a:gd name="connsiteY1" fmla="*/ 0 h 818068"/>
              <a:gd name="connsiteX2" fmla="*/ 2045170 w 2045170"/>
              <a:gd name="connsiteY2" fmla="*/ 409034 h 818068"/>
              <a:gd name="connsiteX3" fmla="*/ 1636136 w 2045170"/>
              <a:gd name="connsiteY3" fmla="*/ 818068 h 818068"/>
              <a:gd name="connsiteX4" fmla="*/ 0 w 2045170"/>
              <a:gd name="connsiteY4" fmla="*/ 818068 h 818068"/>
              <a:gd name="connsiteX5" fmla="*/ 409034 w 2045170"/>
              <a:gd name="connsiteY5" fmla="*/ 409034 h 818068"/>
              <a:gd name="connsiteX6" fmla="*/ 0 w 2045170"/>
              <a:gd name="connsiteY6" fmla="*/ 0 h 818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45170" h="818068">
                <a:moveTo>
                  <a:pt x="0" y="0"/>
                </a:moveTo>
                <a:lnTo>
                  <a:pt x="1636136" y="0"/>
                </a:lnTo>
                <a:lnTo>
                  <a:pt x="2045170" y="409034"/>
                </a:lnTo>
                <a:lnTo>
                  <a:pt x="1636136" y="818068"/>
                </a:lnTo>
                <a:lnTo>
                  <a:pt x="0" y="818068"/>
                </a:lnTo>
                <a:lnTo>
                  <a:pt x="409034" y="409034"/>
                </a:lnTo>
                <a:lnTo>
                  <a:pt x="0" y="0"/>
                </a:ln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444594" tIns="17780" rIns="409034" bIns="17780" numCol="1" spcCol="1270" anchor="ctr" anchorCtr="0">
            <a:noAutofit/>
          </a:bodyPr>
          <a:lstStyle/>
          <a:p>
            <a:pPr lvl="0" algn="ctr" defTabSz="1244600">
              <a:lnSpc>
                <a:spcPct val="90000"/>
              </a:lnSpc>
              <a:spcBef>
                <a:spcPct val="0"/>
              </a:spcBef>
              <a:spcAft>
                <a:spcPct val="35000"/>
              </a:spcAft>
            </a:pPr>
            <a:r>
              <a:rPr lang="en-US" sz="2800" b="0" i="0" kern="1200" dirty="0">
                <a:solidFill>
                  <a:srgbClr val="367C2B"/>
                </a:solidFill>
                <a:latin typeface="Helvetica Neue Light" charset="0"/>
                <a:ea typeface="Helvetica Neue Light" charset="0"/>
                <a:cs typeface="Helvetica Neue Light" charset="0"/>
              </a:rPr>
              <a:t>Sprint</a:t>
            </a:r>
          </a:p>
        </p:txBody>
      </p:sp>
      <p:sp>
        <p:nvSpPr>
          <p:cNvPr id="14" name="Freeform 13"/>
          <p:cNvSpPr/>
          <p:nvPr/>
        </p:nvSpPr>
        <p:spPr>
          <a:xfrm>
            <a:off x="6811805" y="1838349"/>
            <a:ext cx="2045170" cy="818068"/>
          </a:xfrm>
          <a:custGeom>
            <a:avLst/>
            <a:gdLst>
              <a:gd name="connsiteX0" fmla="*/ 0 w 2045170"/>
              <a:gd name="connsiteY0" fmla="*/ 0 h 818068"/>
              <a:gd name="connsiteX1" fmla="*/ 1636136 w 2045170"/>
              <a:gd name="connsiteY1" fmla="*/ 0 h 818068"/>
              <a:gd name="connsiteX2" fmla="*/ 2045170 w 2045170"/>
              <a:gd name="connsiteY2" fmla="*/ 409034 h 818068"/>
              <a:gd name="connsiteX3" fmla="*/ 1636136 w 2045170"/>
              <a:gd name="connsiteY3" fmla="*/ 818068 h 818068"/>
              <a:gd name="connsiteX4" fmla="*/ 0 w 2045170"/>
              <a:gd name="connsiteY4" fmla="*/ 818068 h 818068"/>
              <a:gd name="connsiteX5" fmla="*/ 409034 w 2045170"/>
              <a:gd name="connsiteY5" fmla="*/ 409034 h 818068"/>
              <a:gd name="connsiteX6" fmla="*/ 0 w 2045170"/>
              <a:gd name="connsiteY6" fmla="*/ 0 h 818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45170" h="818068">
                <a:moveTo>
                  <a:pt x="0" y="0"/>
                </a:moveTo>
                <a:lnTo>
                  <a:pt x="1636136" y="0"/>
                </a:lnTo>
                <a:lnTo>
                  <a:pt x="2045170" y="409034"/>
                </a:lnTo>
                <a:lnTo>
                  <a:pt x="1636136" y="818068"/>
                </a:lnTo>
                <a:lnTo>
                  <a:pt x="0" y="818068"/>
                </a:lnTo>
                <a:lnTo>
                  <a:pt x="409034" y="409034"/>
                </a:lnTo>
                <a:lnTo>
                  <a:pt x="0" y="0"/>
                </a:ln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444594" tIns="17780" rIns="409034" bIns="17780" numCol="1" spcCol="1270" anchor="ctr" anchorCtr="0">
            <a:noAutofit/>
          </a:bodyPr>
          <a:lstStyle/>
          <a:p>
            <a:pPr lvl="0" algn="ctr" defTabSz="1244600">
              <a:lnSpc>
                <a:spcPct val="90000"/>
              </a:lnSpc>
              <a:spcBef>
                <a:spcPct val="0"/>
              </a:spcBef>
              <a:spcAft>
                <a:spcPct val="35000"/>
              </a:spcAft>
            </a:pPr>
            <a:r>
              <a:rPr lang="en-US" sz="2800" b="0" i="0" kern="1200" dirty="0">
                <a:solidFill>
                  <a:srgbClr val="367C2B"/>
                </a:solidFill>
                <a:latin typeface="Helvetica Neue Light" charset="0"/>
                <a:ea typeface="Helvetica Neue Light" charset="0"/>
                <a:cs typeface="Helvetica Neue Light" charset="0"/>
              </a:rPr>
              <a:t>Scrum</a:t>
            </a:r>
          </a:p>
        </p:txBody>
      </p:sp>
      <p:sp>
        <p:nvSpPr>
          <p:cNvPr id="15" name="Freeform 14"/>
          <p:cNvSpPr/>
          <p:nvPr/>
        </p:nvSpPr>
        <p:spPr>
          <a:xfrm>
            <a:off x="2503173" y="3044571"/>
            <a:ext cx="2870113" cy="1318400"/>
          </a:xfrm>
          <a:custGeom>
            <a:avLst/>
            <a:gdLst>
              <a:gd name="connsiteX0" fmla="*/ 0 w 2870113"/>
              <a:gd name="connsiteY0" fmla="*/ 0 h 1318400"/>
              <a:gd name="connsiteX1" fmla="*/ 2210913 w 2870113"/>
              <a:gd name="connsiteY1" fmla="*/ 0 h 1318400"/>
              <a:gd name="connsiteX2" fmla="*/ 2870113 w 2870113"/>
              <a:gd name="connsiteY2" fmla="*/ 659200 h 1318400"/>
              <a:gd name="connsiteX3" fmla="*/ 2210913 w 2870113"/>
              <a:gd name="connsiteY3" fmla="*/ 1318400 h 1318400"/>
              <a:gd name="connsiteX4" fmla="*/ 0 w 2870113"/>
              <a:gd name="connsiteY4" fmla="*/ 1318400 h 1318400"/>
              <a:gd name="connsiteX5" fmla="*/ 659200 w 2870113"/>
              <a:gd name="connsiteY5" fmla="*/ 659200 h 1318400"/>
              <a:gd name="connsiteX6" fmla="*/ 0 w 2870113"/>
              <a:gd name="connsiteY6" fmla="*/ 0 h 131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70113" h="1318400">
                <a:moveTo>
                  <a:pt x="0" y="0"/>
                </a:moveTo>
                <a:lnTo>
                  <a:pt x="2210913" y="0"/>
                </a:lnTo>
                <a:lnTo>
                  <a:pt x="2870113" y="659200"/>
                </a:lnTo>
                <a:lnTo>
                  <a:pt x="2210913" y="1318400"/>
                </a:lnTo>
                <a:lnTo>
                  <a:pt x="0" y="1318400"/>
                </a:lnTo>
                <a:lnTo>
                  <a:pt x="659200" y="659200"/>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2060" tIns="11430" rIns="659200" bIns="11430" numCol="1" spcCol="1270" anchor="ctr" anchorCtr="0">
            <a:noAutofit/>
          </a:bodyPr>
          <a:lstStyle/>
          <a:p>
            <a:pPr lvl="0" algn="ctr" defTabSz="800100">
              <a:lnSpc>
                <a:spcPct val="90000"/>
              </a:lnSpc>
              <a:spcBef>
                <a:spcPct val="0"/>
              </a:spcBef>
              <a:spcAft>
                <a:spcPct val="35000"/>
              </a:spcAft>
            </a:pPr>
            <a:r>
              <a:rPr lang="en-US" sz="1800" b="0" i="0" kern="1200" dirty="0">
                <a:latin typeface="Helvetica Neue Medium" charset="0"/>
                <a:ea typeface="Helvetica Neue Medium" charset="0"/>
                <a:cs typeface="Helvetica Neue Medium" charset="0"/>
              </a:rPr>
              <a:t>GITLAB</a:t>
            </a:r>
          </a:p>
        </p:txBody>
      </p:sp>
      <p:sp>
        <p:nvSpPr>
          <p:cNvPr id="16" name="Freeform 15"/>
          <p:cNvSpPr/>
          <p:nvPr/>
        </p:nvSpPr>
        <p:spPr>
          <a:xfrm>
            <a:off x="5052959" y="3294737"/>
            <a:ext cx="2045170" cy="818068"/>
          </a:xfrm>
          <a:custGeom>
            <a:avLst/>
            <a:gdLst>
              <a:gd name="connsiteX0" fmla="*/ 0 w 2045170"/>
              <a:gd name="connsiteY0" fmla="*/ 0 h 818068"/>
              <a:gd name="connsiteX1" fmla="*/ 1636136 w 2045170"/>
              <a:gd name="connsiteY1" fmla="*/ 0 h 818068"/>
              <a:gd name="connsiteX2" fmla="*/ 2045170 w 2045170"/>
              <a:gd name="connsiteY2" fmla="*/ 409034 h 818068"/>
              <a:gd name="connsiteX3" fmla="*/ 1636136 w 2045170"/>
              <a:gd name="connsiteY3" fmla="*/ 818068 h 818068"/>
              <a:gd name="connsiteX4" fmla="*/ 0 w 2045170"/>
              <a:gd name="connsiteY4" fmla="*/ 818068 h 818068"/>
              <a:gd name="connsiteX5" fmla="*/ 409034 w 2045170"/>
              <a:gd name="connsiteY5" fmla="*/ 409034 h 818068"/>
              <a:gd name="connsiteX6" fmla="*/ 0 w 2045170"/>
              <a:gd name="connsiteY6" fmla="*/ 0 h 818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45170" h="818068">
                <a:moveTo>
                  <a:pt x="0" y="0"/>
                </a:moveTo>
                <a:lnTo>
                  <a:pt x="1636136" y="0"/>
                </a:lnTo>
                <a:lnTo>
                  <a:pt x="2045170" y="409034"/>
                </a:lnTo>
                <a:lnTo>
                  <a:pt x="1636136" y="818068"/>
                </a:lnTo>
                <a:lnTo>
                  <a:pt x="0" y="818068"/>
                </a:lnTo>
                <a:lnTo>
                  <a:pt x="409034" y="409034"/>
                </a:lnTo>
                <a:lnTo>
                  <a:pt x="0" y="0"/>
                </a:ln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444594" tIns="17780" rIns="409034" bIns="17780" numCol="1" spcCol="1270" anchor="ctr" anchorCtr="0">
            <a:noAutofit/>
          </a:bodyPr>
          <a:lstStyle/>
          <a:p>
            <a:pPr lvl="0" algn="ctr" defTabSz="1244600">
              <a:lnSpc>
                <a:spcPct val="90000"/>
              </a:lnSpc>
              <a:spcBef>
                <a:spcPct val="0"/>
              </a:spcBef>
              <a:spcAft>
                <a:spcPct val="35000"/>
              </a:spcAft>
            </a:pPr>
            <a:r>
              <a:rPr lang="en-US" sz="2800" b="0" i="0" kern="1200" dirty="0">
                <a:solidFill>
                  <a:srgbClr val="367C2B"/>
                </a:solidFill>
                <a:latin typeface="Helvetica Neue Light" charset="0"/>
                <a:ea typeface="Helvetica Neue Light" charset="0"/>
                <a:cs typeface="Helvetica Neue Light" charset="0"/>
              </a:rPr>
              <a:t>Ticket</a:t>
            </a:r>
          </a:p>
        </p:txBody>
      </p:sp>
      <p:sp>
        <p:nvSpPr>
          <p:cNvPr id="17" name="Freeform 16"/>
          <p:cNvSpPr/>
          <p:nvPr/>
        </p:nvSpPr>
        <p:spPr>
          <a:xfrm>
            <a:off x="6811805" y="3294737"/>
            <a:ext cx="2045170" cy="818068"/>
          </a:xfrm>
          <a:custGeom>
            <a:avLst/>
            <a:gdLst>
              <a:gd name="connsiteX0" fmla="*/ 0 w 2045170"/>
              <a:gd name="connsiteY0" fmla="*/ 0 h 818068"/>
              <a:gd name="connsiteX1" fmla="*/ 1636136 w 2045170"/>
              <a:gd name="connsiteY1" fmla="*/ 0 h 818068"/>
              <a:gd name="connsiteX2" fmla="*/ 2045170 w 2045170"/>
              <a:gd name="connsiteY2" fmla="*/ 409034 h 818068"/>
              <a:gd name="connsiteX3" fmla="*/ 1636136 w 2045170"/>
              <a:gd name="connsiteY3" fmla="*/ 818068 h 818068"/>
              <a:gd name="connsiteX4" fmla="*/ 0 w 2045170"/>
              <a:gd name="connsiteY4" fmla="*/ 818068 h 818068"/>
              <a:gd name="connsiteX5" fmla="*/ 409034 w 2045170"/>
              <a:gd name="connsiteY5" fmla="*/ 409034 h 818068"/>
              <a:gd name="connsiteX6" fmla="*/ 0 w 2045170"/>
              <a:gd name="connsiteY6" fmla="*/ 0 h 818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45170" h="818068">
                <a:moveTo>
                  <a:pt x="0" y="0"/>
                </a:moveTo>
                <a:lnTo>
                  <a:pt x="1636136" y="0"/>
                </a:lnTo>
                <a:lnTo>
                  <a:pt x="2045170" y="409034"/>
                </a:lnTo>
                <a:lnTo>
                  <a:pt x="1636136" y="818068"/>
                </a:lnTo>
                <a:lnTo>
                  <a:pt x="0" y="818068"/>
                </a:lnTo>
                <a:lnTo>
                  <a:pt x="409034" y="409034"/>
                </a:lnTo>
                <a:lnTo>
                  <a:pt x="0" y="0"/>
                </a:ln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444594" tIns="17780" rIns="409034" bIns="17780" numCol="1" spcCol="1270" anchor="ctr" anchorCtr="0">
            <a:noAutofit/>
          </a:bodyPr>
          <a:lstStyle/>
          <a:p>
            <a:pPr lvl="0" algn="ctr" defTabSz="1244600">
              <a:lnSpc>
                <a:spcPct val="90000"/>
              </a:lnSpc>
              <a:spcBef>
                <a:spcPct val="0"/>
              </a:spcBef>
              <a:spcAft>
                <a:spcPct val="35000"/>
              </a:spcAft>
            </a:pPr>
            <a:r>
              <a:rPr lang="en-US" sz="2800" b="0" i="0" kern="1200" dirty="0">
                <a:solidFill>
                  <a:srgbClr val="367C2B"/>
                </a:solidFill>
                <a:latin typeface="Helvetica Neue Light" charset="0"/>
                <a:ea typeface="Helvetica Neue Light" charset="0"/>
                <a:cs typeface="Helvetica Neue Light" charset="0"/>
              </a:rPr>
              <a:t>Kanban</a:t>
            </a:r>
          </a:p>
        </p:txBody>
      </p:sp>
      <p:sp>
        <p:nvSpPr>
          <p:cNvPr id="18" name="Freeform 17"/>
          <p:cNvSpPr/>
          <p:nvPr/>
        </p:nvSpPr>
        <p:spPr>
          <a:xfrm>
            <a:off x="2503173" y="4500959"/>
            <a:ext cx="2870113" cy="1318400"/>
          </a:xfrm>
          <a:custGeom>
            <a:avLst/>
            <a:gdLst>
              <a:gd name="connsiteX0" fmla="*/ 0 w 2870113"/>
              <a:gd name="connsiteY0" fmla="*/ 0 h 1318400"/>
              <a:gd name="connsiteX1" fmla="*/ 2210913 w 2870113"/>
              <a:gd name="connsiteY1" fmla="*/ 0 h 1318400"/>
              <a:gd name="connsiteX2" fmla="*/ 2870113 w 2870113"/>
              <a:gd name="connsiteY2" fmla="*/ 659200 h 1318400"/>
              <a:gd name="connsiteX3" fmla="*/ 2210913 w 2870113"/>
              <a:gd name="connsiteY3" fmla="*/ 1318400 h 1318400"/>
              <a:gd name="connsiteX4" fmla="*/ 0 w 2870113"/>
              <a:gd name="connsiteY4" fmla="*/ 1318400 h 1318400"/>
              <a:gd name="connsiteX5" fmla="*/ 659200 w 2870113"/>
              <a:gd name="connsiteY5" fmla="*/ 659200 h 1318400"/>
              <a:gd name="connsiteX6" fmla="*/ 0 w 2870113"/>
              <a:gd name="connsiteY6" fmla="*/ 0 h 131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70113" h="1318400">
                <a:moveTo>
                  <a:pt x="0" y="0"/>
                </a:moveTo>
                <a:lnTo>
                  <a:pt x="2210913" y="0"/>
                </a:lnTo>
                <a:lnTo>
                  <a:pt x="2870113" y="659200"/>
                </a:lnTo>
                <a:lnTo>
                  <a:pt x="2210913" y="1318400"/>
                </a:lnTo>
                <a:lnTo>
                  <a:pt x="0" y="1318400"/>
                </a:lnTo>
                <a:lnTo>
                  <a:pt x="659200" y="659200"/>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2060" tIns="11430" rIns="659200" bIns="11430" numCol="1" spcCol="1270" anchor="ctr" anchorCtr="0">
            <a:noAutofit/>
          </a:bodyPr>
          <a:lstStyle/>
          <a:p>
            <a:pPr lvl="0" algn="ctr" defTabSz="800100">
              <a:lnSpc>
                <a:spcPct val="90000"/>
              </a:lnSpc>
              <a:spcBef>
                <a:spcPct val="0"/>
              </a:spcBef>
              <a:spcAft>
                <a:spcPct val="35000"/>
              </a:spcAft>
            </a:pPr>
            <a:r>
              <a:rPr lang="en-US" sz="1800" b="0" i="0" kern="1200" dirty="0">
                <a:latin typeface="Helvetica Neue Medium" charset="0"/>
                <a:ea typeface="Helvetica Neue Medium" charset="0"/>
                <a:cs typeface="Helvetica Neue Medium" charset="0"/>
              </a:rPr>
              <a:t>REPOSITORY</a:t>
            </a:r>
          </a:p>
        </p:txBody>
      </p:sp>
      <p:sp>
        <p:nvSpPr>
          <p:cNvPr id="19" name="Freeform 18"/>
          <p:cNvSpPr/>
          <p:nvPr/>
        </p:nvSpPr>
        <p:spPr>
          <a:xfrm>
            <a:off x="5052959" y="4751126"/>
            <a:ext cx="2045170" cy="818068"/>
          </a:xfrm>
          <a:custGeom>
            <a:avLst/>
            <a:gdLst>
              <a:gd name="connsiteX0" fmla="*/ 0 w 2045170"/>
              <a:gd name="connsiteY0" fmla="*/ 0 h 818068"/>
              <a:gd name="connsiteX1" fmla="*/ 1636136 w 2045170"/>
              <a:gd name="connsiteY1" fmla="*/ 0 h 818068"/>
              <a:gd name="connsiteX2" fmla="*/ 2045170 w 2045170"/>
              <a:gd name="connsiteY2" fmla="*/ 409034 h 818068"/>
              <a:gd name="connsiteX3" fmla="*/ 1636136 w 2045170"/>
              <a:gd name="connsiteY3" fmla="*/ 818068 h 818068"/>
              <a:gd name="connsiteX4" fmla="*/ 0 w 2045170"/>
              <a:gd name="connsiteY4" fmla="*/ 818068 h 818068"/>
              <a:gd name="connsiteX5" fmla="*/ 409034 w 2045170"/>
              <a:gd name="connsiteY5" fmla="*/ 409034 h 818068"/>
              <a:gd name="connsiteX6" fmla="*/ 0 w 2045170"/>
              <a:gd name="connsiteY6" fmla="*/ 0 h 818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45170" h="818068">
                <a:moveTo>
                  <a:pt x="0" y="0"/>
                </a:moveTo>
                <a:lnTo>
                  <a:pt x="1636136" y="0"/>
                </a:lnTo>
                <a:lnTo>
                  <a:pt x="2045170" y="409034"/>
                </a:lnTo>
                <a:lnTo>
                  <a:pt x="1636136" y="818068"/>
                </a:lnTo>
                <a:lnTo>
                  <a:pt x="0" y="818068"/>
                </a:lnTo>
                <a:lnTo>
                  <a:pt x="409034" y="409034"/>
                </a:lnTo>
                <a:lnTo>
                  <a:pt x="0" y="0"/>
                </a:ln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444594" tIns="17780" rIns="409034" bIns="17780" numCol="1" spcCol="1270" anchor="ctr" anchorCtr="0">
            <a:noAutofit/>
          </a:bodyPr>
          <a:lstStyle/>
          <a:p>
            <a:pPr lvl="0" algn="ctr" defTabSz="1244600">
              <a:lnSpc>
                <a:spcPct val="90000"/>
              </a:lnSpc>
              <a:spcBef>
                <a:spcPct val="0"/>
              </a:spcBef>
              <a:spcAft>
                <a:spcPct val="35000"/>
              </a:spcAft>
            </a:pPr>
            <a:r>
              <a:rPr lang="en-US" sz="2800" b="0" i="0" kern="1200" dirty="0">
                <a:solidFill>
                  <a:srgbClr val="367C2B"/>
                </a:solidFill>
                <a:latin typeface="Helvetica Neue Light" charset="0"/>
                <a:ea typeface="Helvetica Neue Light" charset="0"/>
                <a:cs typeface="Helvetica Neue Light" charset="0"/>
              </a:rPr>
              <a:t>Branch</a:t>
            </a:r>
          </a:p>
        </p:txBody>
      </p:sp>
      <p:sp>
        <p:nvSpPr>
          <p:cNvPr id="20" name="Freeform 19"/>
          <p:cNvSpPr/>
          <p:nvPr/>
        </p:nvSpPr>
        <p:spPr>
          <a:xfrm>
            <a:off x="6811805" y="4751126"/>
            <a:ext cx="2045170" cy="818068"/>
          </a:xfrm>
          <a:custGeom>
            <a:avLst/>
            <a:gdLst>
              <a:gd name="connsiteX0" fmla="*/ 0 w 2045170"/>
              <a:gd name="connsiteY0" fmla="*/ 0 h 818068"/>
              <a:gd name="connsiteX1" fmla="*/ 1636136 w 2045170"/>
              <a:gd name="connsiteY1" fmla="*/ 0 h 818068"/>
              <a:gd name="connsiteX2" fmla="*/ 2045170 w 2045170"/>
              <a:gd name="connsiteY2" fmla="*/ 409034 h 818068"/>
              <a:gd name="connsiteX3" fmla="*/ 1636136 w 2045170"/>
              <a:gd name="connsiteY3" fmla="*/ 818068 h 818068"/>
              <a:gd name="connsiteX4" fmla="*/ 0 w 2045170"/>
              <a:gd name="connsiteY4" fmla="*/ 818068 h 818068"/>
              <a:gd name="connsiteX5" fmla="*/ 409034 w 2045170"/>
              <a:gd name="connsiteY5" fmla="*/ 409034 h 818068"/>
              <a:gd name="connsiteX6" fmla="*/ 0 w 2045170"/>
              <a:gd name="connsiteY6" fmla="*/ 0 h 818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45170" h="818068">
                <a:moveTo>
                  <a:pt x="0" y="0"/>
                </a:moveTo>
                <a:lnTo>
                  <a:pt x="1636136" y="0"/>
                </a:lnTo>
                <a:lnTo>
                  <a:pt x="2045170" y="409034"/>
                </a:lnTo>
                <a:lnTo>
                  <a:pt x="1636136" y="818068"/>
                </a:lnTo>
                <a:lnTo>
                  <a:pt x="0" y="818068"/>
                </a:lnTo>
                <a:lnTo>
                  <a:pt x="409034" y="409034"/>
                </a:lnTo>
                <a:lnTo>
                  <a:pt x="0" y="0"/>
                </a:ln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444594" tIns="17780" rIns="409034" bIns="17780" numCol="1" spcCol="1270" anchor="ctr" anchorCtr="0">
            <a:noAutofit/>
          </a:bodyPr>
          <a:lstStyle/>
          <a:p>
            <a:pPr lvl="0" algn="ctr" defTabSz="1244600">
              <a:lnSpc>
                <a:spcPct val="90000"/>
              </a:lnSpc>
              <a:spcBef>
                <a:spcPct val="0"/>
              </a:spcBef>
              <a:spcAft>
                <a:spcPct val="35000"/>
              </a:spcAft>
            </a:pPr>
            <a:r>
              <a:rPr lang="en-US" sz="2800" b="0" i="0" kern="1200" dirty="0">
                <a:solidFill>
                  <a:srgbClr val="367C2B"/>
                </a:solidFill>
                <a:latin typeface="Helvetica Neue Light" charset="0"/>
                <a:ea typeface="Helvetica Neue Light" charset="0"/>
                <a:cs typeface="Helvetica Neue Light" charset="0"/>
              </a:rPr>
              <a:t>Wiki</a:t>
            </a:r>
          </a:p>
        </p:txBody>
      </p:sp>
    </p:spTree>
    <p:extLst>
      <p:ext uri="{BB962C8B-B14F-4D97-AF65-F5344CB8AC3E}">
        <p14:creationId xmlns:p14="http://schemas.microsoft.com/office/powerpoint/2010/main" val="1223614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4" grpId="0" animBg="1"/>
      <p:bldP spid="15" grpId="0" animBg="1"/>
      <p:bldP spid="16" grpId="0" animBg="1"/>
      <p:bldP spid="17" grpId="0" animBg="1"/>
      <p:bldP spid="18" grpId="0" animBg="1"/>
      <p:bldP spid="19" grpId="0" animBg="1"/>
      <p:bldP spid="20"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1" y="6415659"/>
            <a:ext cx="12192002" cy="437317"/>
            <a:chOff x="1" y="6415659"/>
            <a:chExt cx="12192002" cy="437317"/>
          </a:xfrm>
        </p:grpSpPr>
        <p:sp>
          <p:nvSpPr>
            <p:cNvPr id="13" name="Rectangle 12"/>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xmlns="" id="{CCEBF581-63FE-4B92-8471-20ACE03C8917}"/>
              </a:ext>
            </a:extLst>
          </p:cNvPr>
          <p:cNvSpPr>
            <a:spLocks noGrp="1"/>
          </p:cNvSpPr>
          <p:nvPr>
            <p:ph type="title"/>
          </p:nvPr>
        </p:nvSpPr>
        <p:spPr/>
        <p:txBody>
          <a:bodyPr/>
          <a:lstStyle/>
          <a:p>
            <a:r>
              <a:rPr lang="en-US" b="1" dirty="0" err="1">
                <a:solidFill>
                  <a:srgbClr val="367C2B"/>
                </a:solidFill>
                <a:latin typeface="Helvetica Neue Condensed" charset="0"/>
                <a:ea typeface="Helvetica Neue Condensed" charset="0"/>
                <a:cs typeface="Helvetica Neue Condensed" charset="0"/>
              </a:rPr>
              <a:t>CarPlay</a:t>
            </a:r>
            <a:r>
              <a:rPr lang="en-US" b="1" dirty="0">
                <a:solidFill>
                  <a:srgbClr val="367C2B"/>
                </a:solidFill>
                <a:latin typeface="Helvetica Neue Condensed" charset="0"/>
                <a:ea typeface="Helvetica Neue Condensed" charset="0"/>
                <a:cs typeface="Helvetica Neue Condensed" charset="0"/>
              </a:rPr>
              <a:t> Classes</a:t>
            </a:r>
          </a:p>
        </p:txBody>
      </p:sp>
      <p:sp>
        <p:nvSpPr>
          <p:cNvPr id="3" name="Content Placeholder 2">
            <a:extLst>
              <a:ext uri="{FF2B5EF4-FFF2-40B4-BE49-F238E27FC236}">
                <a16:creationId xmlns:a16="http://schemas.microsoft.com/office/drawing/2014/main" xmlns="" id="{1C33F6D4-948B-40D6-833E-741B5CC4F22D}"/>
              </a:ext>
            </a:extLst>
          </p:cNvPr>
          <p:cNvSpPr>
            <a:spLocks noGrp="1"/>
          </p:cNvSpPr>
          <p:nvPr>
            <p:ph idx="1"/>
          </p:nvPr>
        </p:nvSpPr>
        <p:spPr/>
        <p:txBody>
          <a:bodyPr vert="horz" lIns="91440" tIns="45720" rIns="91440" bIns="45720" rtlCol="0" anchor="t">
            <a:normAutofit/>
          </a:bodyPr>
          <a:lstStyle/>
          <a:p>
            <a:endParaRPr lang="en-US" dirty="0">
              <a:latin typeface="Consolas"/>
            </a:endParaRPr>
          </a:p>
        </p:txBody>
      </p:sp>
      <p:sp>
        <p:nvSpPr>
          <p:cNvPr id="4" name="Date Placeholder 3">
            <a:extLst>
              <a:ext uri="{FF2B5EF4-FFF2-40B4-BE49-F238E27FC236}">
                <a16:creationId xmlns:a16="http://schemas.microsoft.com/office/drawing/2014/main" xmlns="" id="{B8BBD013-8849-471C-89EF-CD4DAA138CA0}"/>
              </a:ext>
            </a:extLst>
          </p:cNvPr>
          <p:cNvSpPr>
            <a:spLocks noGrp="1"/>
          </p:cNvSpPr>
          <p:nvPr>
            <p:ph type="dt" sz="half" idx="10"/>
          </p:nvPr>
        </p:nvSpPr>
        <p:spPr/>
        <p:txBody>
          <a:bodyPr/>
          <a:lstStyle/>
          <a:p>
            <a:r>
              <a:rPr lang="en-US">
                <a:solidFill>
                  <a:schemeClr val="bg1"/>
                </a:solidFill>
              </a:rPr>
              <a:t>12.12.2019</a:t>
            </a:r>
            <a:endParaRPr lang="en-US" dirty="0">
              <a:solidFill>
                <a:schemeClr val="bg1"/>
              </a:solidFill>
            </a:endParaRPr>
          </a:p>
        </p:txBody>
      </p:sp>
      <p:sp>
        <p:nvSpPr>
          <p:cNvPr id="5" name="Footer Placeholder 4">
            <a:extLst>
              <a:ext uri="{FF2B5EF4-FFF2-40B4-BE49-F238E27FC236}">
                <a16:creationId xmlns:a16="http://schemas.microsoft.com/office/drawing/2014/main" xmlns="" id="{510EFBFB-D348-4D13-B91F-CDC475CC2B2B}"/>
              </a:ext>
            </a:extLst>
          </p:cNvPr>
          <p:cNvSpPr>
            <a:spLocks noGrp="1"/>
          </p:cNvSpPr>
          <p:nvPr>
            <p:ph type="ftr" sz="quarter" idx="11"/>
          </p:nvPr>
        </p:nvSpPr>
        <p:spPr/>
        <p:txBody>
          <a:bodyPr/>
          <a:lstStyle/>
          <a:p>
            <a:r>
              <a:rPr lang="en-US" dirty="0">
                <a:solidFill>
                  <a:schemeClr val="bg1"/>
                </a:solidFill>
              </a:rPr>
              <a:t>Capstone Project 2019 – IOS team</a:t>
            </a:r>
          </a:p>
        </p:txBody>
      </p:sp>
      <p:sp>
        <p:nvSpPr>
          <p:cNvPr id="6" name="Slide Number Placeholder 5">
            <a:extLst>
              <a:ext uri="{FF2B5EF4-FFF2-40B4-BE49-F238E27FC236}">
                <a16:creationId xmlns:a16="http://schemas.microsoft.com/office/drawing/2014/main" xmlns="" id="{0DA4C5EA-A274-4285-8D91-60C66ECD5FF8}"/>
              </a:ext>
            </a:extLst>
          </p:cNvPr>
          <p:cNvSpPr>
            <a:spLocks noGrp="1"/>
          </p:cNvSpPr>
          <p:nvPr>
            <p:ph type="sldNum" sz="quarter" idx="12"/>
          </p:nvPr>
        </p:nvSpPr>
        <p:spPr/>
        <p:txBody>
          <a:bodyPr/>
          <a:lstStyle/>
          <a:p>
            <a:fld id="{887B9A8D-1C57-B84A-A36C-FA5B35E2101E}" type="slidenum">
              <a:rPr lang="en-US">
                <a:solidFill>
                  <a:schemeClr val="bg1"/>
                </a:solidFill>
              </a:rPr>
              <a:t>41</a:t>
            </a:fld>
            <a:endParaRPr lang="en-US" dirty="0">
              <a:solidFill>
                <a:schemeClr val="bg1"/>
              </a:solidFill>
            </a:endParaRPr>
          </a:p>
        </p:txBody>
      </p:sp>
      <p:sp>
        <p:nvSpPr>
          <p:cNvPr id="7" name="Rectangle: Rounded Corners 6">
            <a:extLst>
              <a:ext uri="{FF2B5EF4-FFF2-40B4-BE49-F238E27FC236}">
                <a16:creationId xmlns:a16="http://schemas.microsoft.com/office/drawing/2014/main" xmlns="" id="{BF26BF8E-25AD-42C1-B4A9-DB1742B67545}"/>
              </a:ext>
            </a:extLst>
          </p:cNvPr>
          <p:cNvSpPr/>
          <p:nvPr/>
        </p:nvSpPr>
        <p:spPr>
          <a:xfrm>
            <a:off x="2684874" y="1824095"/>
            <a:ext cx="6829774" cy="498593"/>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accent1"/>
                </a:solidFill>
                <a:latin typeface="Consolas"/>
              </a:rPr>
              <a:t>class</a:t>
            </a:r>
            <a:r>
              <a:rPr lang="en-US" dirty="0">
                <a:latin typeface="Consolas"/>
              </a:rPr>
              <a:t> </a:t>
            </a:r>
            <a:r>
              <a:rPr lang="en-US">
                <a:solidFill>
                  <a:schemeClr val="tx1"/>
                </a:solidFill>
                <a:latin typeface="Consolas"/>
              </a:rPr>
              <a:t>CPWindow :</a:t>
            </a:r>
            <a:r>
              <a:rPr lang="en-US" dirty="0">
                <a:latin typeface="Consolas"/>
              </a:rPr>
              <a:t> </a:t>
            </a:r>
            <a:r>
              <a:rPr lang="en-US" dirty="0">
                <a:latin typeface="Consolas"/>
                <a:hlinkClick r:id="rId2"/>
              </a:rPr>
              <a:t>UIWindow</a:t>
            </a:r>
            <a:endParaRPr lang="en-US"/>
          </a:p>
        </p:txBody>
      </p:sp>
      <p:sp>
        <p:nvSpPr>
          <p:cNvPr id="8" name="Rectangle: Rounded Corners 7">
            <a:extLst>
              <a:ext uri="{FF2B5EF4-FFF2-40B4-BE49-F238E27FC236}">
                <a16:creationId xmlns:a16="http://schemas.microsoft.com/office/drawing/2014/main" xmlns="" id="{EC835AF2-F76E-4DF3-9565-2971C99838EE}"/>
              </a:ext>
            </a:extLst>
          </p:cNvPr>
          <p:cNvSpPr/>
          <p:nvPr/>
        </p:nvSpPr>
        <p:spPr>
          <a:xfrm>
            <a:off x="2684874" y="2670762"/>
            <a:ext cx="6829775" cy="423334"/>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accent1"/>
                </a:solidFill>
                <a:latin typeface="Consolas"/>
              </a:rPr>
              <a:t>class</a:t>
            </a:r>
            <a:r>
              <a:rPr lang="en-US" dirty="0">
                <a:latin typeface="Consolas"/>
              </a:rPr>
              <a:t> </a:t>
            </a:r>
            <a:r>
              <a:rPr lang="en-US">
                <a:solidFill>
                  <a:schemeClr val="tx1"/>
                </a:solidFill>
                <a:latin typeface="Consolas"/>
              </a:rPr>
              <a:t>CPInterfaceController :</a:t>
            </a:r>
            <a:r>
              <a:rPr lang="en-US" dirty="0">
                <a:latin typeface="Consolas"/>
              </a:rPr>
              <a:t> </a:t>
            </a:r>
            <a:r>
              <a:rPr lang="en-US" u="sng">
                <a:solidFill>
                  <a:schemeClr val="accent1"/>
                </a:solidFill>
                <a:latin typeface="Consolas"/>
              </a:rPr>
              <a:t>NSObject</a:t>
            </a:r>
            <a:endParaRPr lang="en-US" u="sng">
              <a:solidFill>
                <a:schemeClr val="accent1"/>
              </a:solidFill>
              <a:cs typeface="Calibri"/>
            </a:endParaRPr>
          </a:p>
        </p:txBody>
      </p:sp>
      <p:sp>
        <p:nvSpPr>
          <p:cNvPr id="9" name="Rectangle: Rounded Corners 8">
            <a:extLst>
              <a:ext uri="{FF2B5EF4-FFF2-40B4-BE49-F238E27FC236}">
                <a16:creationId xmlns:a16="http://schemas.microsoft.com/office/drawing/2014/main" xmlns="" id="{47F9D9B2-AC70-4AA0-B789-965441269EE7}"/>
              </a:ext>
            </a:extLst>
          </p:cNvPr>
          <p:cNvSpPr/>
          <p:nvPr/>
        </p:nvSpPr>
        <p:spPr>
          <a:xfrm>
            <a:off x="2684874" y="3065872"/>
            <a:ext cx="6829775" cy="423334"/>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accent1"/>
                </a:solidFill>
                <a:latin typeface="Consolas"/>
              </a:rPr>
              <a:t>func </a:t>
            </a:r>
            <a:r>
              <a:rPr lang="en-US">
                <a:solidFill>
                  <a:schemeClr val="tx1"/>
                </a:solidFill>
                <a:latin typeface="Consolas"/>
              </a:rPr>
              <a:t>setRootTemplate(</a:t>
            </a:r>
            <a:r>
              <a:rPr lang="en-US">
                <a:solidFill>
                  <a:schemeClr val="accent6"/>
                </a:solidFill>
                <a:latin typeface="Consolas"/>
              </a:rPr>
              <a:t>CPTemplate</a:t>
            </a:r>
            <a:r>
              <a:rPr lang="en-US">
                <a:solidFill>
                  <a:schemeClr val="accent1"/>
                </a:solidFill>
                <a:latin typeface="Consolas"/>
              </a:rPr>
              <a:t>, </a:t>
            </a:r>
            <a:r>
              <a:rPr lang="en-US">
                <a:solidFill>
                  <a:schemeClr val="accent6"/>
                </a:solidFill>
                <a:latin typeface="Consolas"/>
              </a:rPr>
              <a:t>animated</a:t>
            </a:r>
            <a:r>
              <a:rPr lang="en-US">
                <a:solidFill>
                  <a:schemeClr val="accent1"/>
                </a:solidFill>
                <a:latin typeface="Consolas"/>
              </a:rPr>
              <a:t>: Bool</a:t>
            </a:r>
            <a:r>
              <a:rPr lang="en-US">
                <a:solidFill>
                  <a:schemeClr val="tx1"/>
                </a:solidFill>
                <a:latin typeface="Consolas"/>
              </a:rPr>
              <a:t>)</a:t>
            </a:r>
            <a:r>
              <a:rPr lang="en-US" dirty="0">
                <a:solidFill>
                  <a:schemeClr val="accent1"/>
                </a:solidFill>
                <a:latin typeface="Consolas"/>
              </a:rPr>
              <a:t> </a:t>
            </a:r>
            <a:endParaRPr lang="en-US" u="sng" dirty="0">
              <a:solidFill>
                <a:schemeClr val="accent1"/>
              </a:solidFill>
              <a:latin typeface="Consolas"/>
              <a:cs typeface="Calibri"/>
            </a:endParaRPr>
          </a:p>
        </p:txBody>
      </p:sp>
      <p:sp>
        <p:nvSpPr>
          <p:cNvPr id="10" name="Rectangle: Rounded Corners 9">
            <a:extLst>
              <a:ext uri="{FF2B5EF4-FFF2-40B4-BE49-F238E27FC236}">
                <a16:creationId xmlns:a16="http://schemas.microsoft.com/office/drawing/2014/main" xmlns="" id="{93505A47-C9E0-4380-9979-EF4123975351}"/>
              </a:ext>
            </a:extLst>
          </p:cNvPr>
          <p:cNvSpPr/>
          <p:nvPr/>
        </p:nvSpPr>
        <p:spPr>
          <a:xfrm>
            <a:off x="2684874" y="4037853"/>
            <a:ext cx="6829775" cy="423334"/>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solidFill>
                <a:latin typeface="Consolas"/>
              </a:rPr>
              <a:t>class </a:t>
            </a:r>
            <a:r>
              <a:rPr lang="en-US" dirty="0">
                <a:solidFill>
                  <a:schemeClr val="tx1"/>
                </a:solidFill>
                <a:latin typeface="Consolas"/>
              </a:rPr>
              <a:t>CPMapTemplate</a:t>
            </a:r>
            <a:r>
              <a:rPr lang="en-US" dirty="0">
                <a:solidFill>
                  <a:schemeClr val="accent1"/>
                </a:solidFill>
                <a:latin typeface="Consolas"/>
              </a:rPr>
              <a:t>: </a:t>
            </a:r>
            <a:r>
              <a:rPr lang="en-US" u="sng">
                <a:solidFill>
                  <a:schemeClr val="accent1"/>
                </a:solidFill>
                <a:latin typeface="Consolas"/>
              </a:rPr>
              <a:t>CPTemplate</a:t>
            </a:r>
            <a:endParaRPr lang="en-US" u="sng">
              <a:solidFill>
                <a:schemeClr val="accent1"/>
              </a:solidFill>
              <a:latin typeface="Consolas"/>
              <a:cs typeface="Calibri"/>
            </a:endParaRPr>
          </a:p>
        </p:txBody>
      </p:sp>
      <p:sp>
        <p:nvSpPr>
          <p:cNvPr id="11" name="Rectangle: Rounded Corners 10">
            <a:extLst>
              <a:ext uri="{FF2B5EF4-FFF2-40B4-BE49-F238E27FC236}">
                <a16:creationId xmlns:a16="http://schemas.microsoft.com/office/drawing/2014/main" xmlns="" id="{7A5E7E2C-AA9C-46E9-9656-B1B8ADDE7451}"/>
              </a:ext>
            </a:extLst>
          </p:cNvPr>
          <p:cNvSpPr/>
          <p:nvPr/>
        </p:nvSpPr>
        <p:spPr>
          <a:xfrm>
            <a:off x="2684873" y="4454796"/>
            <a:ext cx="6829775" cy="423334"/>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solidFill>
                <a:latin typeface="Consolas"/>
              </a:rPr>
              <a:t>class </a:t>
            </a:r>
            <a:r>
              <a:rPr lang="en-US">
                <a:solidFill>
                  <a:schemeClr val="tx1"/>
                </a:solidFill>
                <a:latin typeface="Consolas"/>
              </a:rPr>
              <a:t>CPMapButton</a:t>
            </a:r>
            <a:r>
              <a:rPr lang="en-US">
                <a:solidFill>
                  <a:schemeClr val="accent1"/>
                </a:solidFill>
                <a:latin typeface="Consolas"/>
              </a:rPr>
              <a:t>: </a:t>
            </a:r>
            <a:r>
              <a:rPr lang="en-US" u="sng">
                <a:solidFill>
                  <a:schemeClr val="accent1"/>
                </a:solidFill>
                <a:latin typeface="Consolas"/>
              </a:rPr>
              <a:t>NSObject</a:t>
            </a:r>
            <a:endParaRPr lang="en-US" u="sng" dirty="0">
              <a:solidFill>
                <a:schemeClr val="accent1"/>
              </a:solidFill>
              <a:latin typeface="Consolas"/>
              <a:cs typeface="Calibri"/>
            </a:endParaRPr>
          </a:p>
        </p:txBody>
      </p:sp>
    </p:spTree>
    <p:extLst>
      <p:ext uri="{BB962C8B-B14F-4D97-AF65-F5344CB8AC3E}">
        <p14:creationId xmlns:p14="http://schemas.microsoft.com/office/powerpoint/2010/main" val="130419335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p:nvPr/>
        </p:nvGrpSpPr>
        <p:grpSpPr>
          <a:xfrm>
            <a:off x="1" y="6415659"/>
            <a:ext cx="12192002" cy="437317"/>
            <a:chOff x="1" y="6415659"/>
            <a:chExt cx="12192002" cy="437317"/>
          </a:xfrm>
        </p:grpSpPr>
        <p:sp>
          <p:nvSpPr>
            <p:cNvPr id="12" name="Rectangle 11"/>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xmlns="" id="{FE7DC14C-FC73-4C36-A0BF-E71FCE0B0881}"/>
              </a:ext>
            </a:extLst>
          </p:cNvPr>
          <p:cNvSpPr>
            <a:spLocks noGrp="1"/>
          </p:cNvSpPr>
          <p:nvPr>
            <p:ph type="title"/>
          </p:nvPr>
        </p:nvSpPr>
        <p:spPr/>
        <p:txBody>
          <a:bodyPr>
            <a:normAutofit/>
          </a:bodyPr>
          <a:lstStyle/>
          <a:p>
            <a:r>
              <a:rPr lang="en-US" b="1" dirty="0" err="1">
                <a:solidFill>
                  <a:srgbClr val="367C2B"/>
                </a:solidFill>
                <a:latin typeface="Helvetica Neue Condensed" charset="0"/>
                <a:ea typeface="Helvetica Neue Condensed" charset="0"/>
                <a:cs typeface="Helvetica Neue Condensed" charset="0"/>
              </a:rPr>
              <a:t>MapKit</a:t>
            </a:r>
            <a:r>
              <a:rPr lang="en-US" b="1" dirty="0">
                <a:solidFill>
                  <a:srgbClr val="367C2B"/>
                </a:solidFill>
                <a:latin typeface="Helvetica Neue Condensed" charset="0"/>
                <a:ea typeface="Helvetica Neue Condensed" charset="0"/>
                <a:cs typeface="Helvetica Neue Condensed" charset="0"/>
              </a:rPr>
              <a:t> Classes</a:t>
            </a:r>
          </a:p>
        </p:txBody>
      </p:sp>
      <p:sp>
        <p:nvSpPr>
          <p:cNvPr id="3" name="Content Placeholder 2">
            <a:extLst>
              <a:ext uri="{FF2B5EF4-FFF2-40B4-BE49-F238E27FC236}">
                <a16:creationId xmlns:a16="http://schemas.microsoft.com/office/drawing/2014/main" xmlns="" id="{47B83B07-97D7-4049-B69F-5E8DCFD60280}"/>
              </a:ext>
            </a:extLst>
          </p:cNvPr>
          <p:cNvSpPr>
            <a:spLocks noGrp="1"/>
          </p:cNvSpPr>
          <p:nvPr>
            <p:ph idx="1"/>
          </p:nvPr>
        </p:nvSpPr>
        <p:spPr/>
        <p:txBody>
          <a:bodyPr/>
          <a:lstStyle/>
          <a:p>
            <a:endParaRPr lang="en-US"/>
          </a:p>
        </p:txBody>
      </p:sp>
      <p:sp>
        <p:nvSpPr>
          <p:cNvPr id="4" name="Date Placeholder 3">
            <a:extLst>
              <a:ext uri="{FF2B5EF4-FFF2-40B4-BE49-F238E27FC236}">
                <a16:creationId xmlns:a16="http://schemas.microsoft.com/office/drawing/2014/main" xmlns="" id="{32C6DDED-5A81-4ED1-BE39-F80BDCE2A85D}"/>
              </a:ext>
            </a:extLst>
          </p:cNvPr>
          <p:cNvSpPr>
            <a:spLocks noGrp="1"/>
          </p:cNvSpPr>
          <p:nvPr>
            <p:ph type="dt" sz="half" idx="10"/>
          </p:nvPr>
        </p:nvSpPr>
        <p:spPr/>
        <p:txBody>
          <a:bodyPr/>
          <a:lstStyle/>
          <a:p>
            <a:r>
              <a:rPr lang="en-US">
                <a:solidFill>
                  <a:schemeClr val="bg1"/>
                </a:solidFill>
              </a:rPr>
              <a:t>12.12.2019</a:t>
            </a:r>
            <a:endParaRPr lang="en-US" dirty="0">
              <a:solidFill>
                <a:schemeClr val="bg1"/>
              </a:solidFill>
            </a:endParaRPr>
          </a:p>
        </p:txBody>
      </p:sp>
      <p:sp>
        <p:nvSpPr>
          <p:cNvPr id="5" name="Footer Placeholder 4">
            <a:extLst>
              <a:ext uri="{FF2B5EF4-FFF2-40B4-BE49-F238E27FC236}">
                <a16:creationId xmlns:a16="http://schemas.microsoft.com/office/drawing/2014/main" xmlns="" id="{4D32FEE7-1951-4AC4-97E6-4B1ED9FA86B7}"/>
              </a:ext>
            </a:extLst>
          </p:cNvPr>
          <p:cNvSpPr>
            <a:spLocks noGrp="1"/>
          </p:cNvSpPr>
          <p:nvPr>
            <p:ph type="ftr" sz="quarter" idx="11"/>
          </p:nvPr>
        </p:nvSpPr>
        <p:spPr/>
        <p:txBody>
          <a:bodyPr/>
          <a:lstStyle/>
          <a:p>
            <a:r>
              <a:rPr lang="en-US" dirty="0">
                <a:solidFill>
                  <a:schemeClr val="bg1"/>
                </a:solidFill>
              </a:rPr>
              <a:t>Capstone Project 2019 – IOS team</a:t>
            </a:r>
          </a:p>
        </p:txBody>
      </p:sp>
      <p:sp>
        <p:nvSpPr>
          <p:cNvPr id="6" name="Slide Number Placeholder 5">
            <a:extLst>
              <a:ext uri="{FF2B5EF4-FFF2-40B4-BE49-F238E27FC236}">
                <a16:creationId xmlns:a16="http://schemas.microsoft.com/office/drawing/2014/main" xmlns="" id="{A5F1FC3F-1B97-4563-B980-502D5DDC236E}"/>
              </a:ext>
            </a:extLst>
          </p:cNvPr>
          <p:cNvSpPr>
            <a:spLocks noGrp="1"/>
          </p:cNvSpPr>
          <p:nvPr>
            <p:ph type="sldNum" sz="quarter" idx="12"/>
          </p:nvPr>
        </p:nvSpPr>
        <p:spPr/>
        <p:txBody>
          <a:bodyPr/>
          <a:lstStyle/>
          <a:p>
            <a:fld id="{887B9A8D-1C57-B84A-A36C-FA5B35E2101E}" type="slidenum">
              <a:rPr lang="en-US">
                <a:solidFill>
                  <a:schemeClr val="bg1"/>
                </a:solidFill>
              </a:rPr>
              <a:t>42</a:t>
            </a:fld>
            <a:endParaRPr lang="en-US" dirty="0">
              <a:solidFill>
                <a:schemeClr val="bg1"/>
              </a:solidFill>
            </a:endParaRPr>
          </a:p>
        </p:txBody>
      </p:sp>
      <p:sp>
        <p:nvSpPr>
          <p:cNvPr id="8" name="Rectangle: Rounded Corners 7">
            <a:extLst>
              <a:ext uri="{FF2B5EF4-FFF2-40B4-BE49-F238E27FC236}">
                <a16:creationId xmlns:a16="http://schemas.microsoft.com/office/drawing/2014/main" xmlns="" id="{9B3250C4-40A3-4493-9458-256276189345}"/>
              </a:ext>
            </a:extLst>
          </p:cNvPr>
          <p:cNvSpPr/>
          <p:nvPr/>
        </p:nvSpPr>
        <p:spPr>
          <a:xfrm>
            <a:off x="2684874" y="1824095"/>
            <a:ext cx="6829774" cy="498593"/>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accent1"/>
                </a:solidFill>
                <a:latin typeface="Consolas"/>
              </a:rPr>
              <a:t>class</a:t>
            </a:r>
            <a:r>
              <a:rPr lang="en-US" dirty="0">
                <a:latin typeface="Consolas"/>
              </a:rPr>
              <a:t> </a:t>
            </a:r>
            <a:r>
              <a:rPr lang="en-US">
                <a:solidFill>
                  <a:schemeClr val="tx1"/>
                </a:solidFill>
                <a:latin typeface="Consolas"/>
              </a:rPr>
              <a:t>MKMapView :</a:t>
            </a:r>
            <a:r>
              <a:rPr lang="en-US" dirty="0">
                <a:latin typeface="Consolas"/>
              </a:rPr>
              <a:t> </a:t>
            </a:r>
            <a:r>
              <a:rPr lang="en-US" dirty="0">
                <a:latin typeface="Consolas"/>
                <a:hlinkClick r:id="rId2"/>
              </a:rPr>
              <a:t>UIView</a:t>
            </a:r>
            <a:endParaRPr lang="en-US" dirty="0"/>
          </a:p>
        </p:txBody>
      </p:sp>
      <p:sp>
        <p:nvSpPr>
          <p:cNvPr id="10" name="Rectangle: Rounded Corners 9">
            <a:extLst>
              <a:ext uri="{FF2B5EF4-FFF2-40B4-BE49-F238E27FC236}">
                <a16:creationId xmlns:a16="http://schemas.microsoft.com/office/drawing/2014/main" xmlns="" id="{D20B43B2-E14B-410B-BC2D-CBD9FDAF9237}"/>
              </a:ext>
            </a:extLst>
          </p:cNvPr>
          <p:cNvSpPr/>
          <p:nvPr/>
        </p:nvSpPr>
        <p:spPr>
          <a:xfrm>
            <a:off x="2684874" y="2771403"/>
            <a:ext cx="6829775" cy="423334"/>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accent1"/>
                </a:solidFill>
                <a:latin typeface="Consolas"/>
              </a:rPr>
              <a:t>protocol </a:t>
            </a:r>
            <a:r>
              <a:rPr lang="en-US">
                <a:solidFill>
                  <a:schemeClr val="tx1"/>
                </a:solidFill>
                <a:latin typeface="Consolas"/>
              </a:rPr>
              <a:t>MKAnnotation</a:t>
            </a:r>
            <a:endParaRPr lang="en-US" u="sng">
              <a:solidFill>
                <a:schemeClr val="tx1"/>
              </a:solidFill>
              <a:latin typeface="Consolas"/>
              <a:cs typeface="Calibri"/>
            </a:endParaRPr>
          </a:p>
        </p:txBody>
      </p:sp>
      <p:sp>
        <p:nvSpPr>
          <p:cNvPr id="14" name="Rectangle: Rounded Corners 13">
            <a:extLst>
              <a:ext uri="{FF2B5EF4-FFF2-40B4-BE49-F238E27FC236}">
                <a16:creationId xmlns:a16="http://schemas.microsoft.com/office/drawing/2014/main" xmlns="" id="{70661353-0526-498F-970A-6599EF105CCB}"/>
              </a:ext>
            </a:extLst>
          </p:cNvPr>
          <p:cNvSpPr/>
          <p:nvPr/>
        </p:nvSpPr>
        <p:spPr>
          <a:xfrm>
            <a:off x="2684874" y="3592155"/>
            <a:ext cx="6829775" cy="423334"/>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accent1"/>
                </a:solidFill>
                <a:latin typeface="Consolas"/>
              </a:rPr>
              <a:t>protocol </a:t>
            </a:r>
            <a:r>
              <a:rPr lang="en-US">
                <a:solidFill>
                  <a:schemeClr val="tx1"/>
                </a:solidFill>
                <a:latin typeface="Consolas"/>
              </a:rPr>
              <a:t>MKOverlay</a:t>
            </a:r>
            <a:endParaRPr lang="en-US" u="sng">
              <a:solidFill>
                <a:schemeClr val="tx1"/>
              </a:solidFill>
              <a:latin typeface="Consolas"/>
              <a:cs typeface="Calibri"/>
            </a:endParaRPr>
          </a:p>
        </p:txBody>
      </p:sp>
      <p:sp>
        <p:nvSpPr>
          <p:cNvPr id="16" name="Rectangle: Rounded Corners 15">
            <a:extLst>
              <a:ext uri="{FF2B5EF4-FFF2-40B4-BE49-F238E27FC236}">
                <a16:creationId xmlns:a16="http://schemas.microsoft.com/office/drawing/2014/main" xmlns="" id="{E5D5B0B1-CE6B-4D15-BC85-A6ECBC0519F3}"/>
              </a:ext>
            </a:extLst>
          </p:cNvPr>
          <p:cNvSpPr/>
          <p:nvPr/>
        </p:nvSpPr>
        <p:spPr>
          <a:xfrm>
            <a:off x="2684873" y="4454796"/>
            <a:ext cx="6829775" cy="423334"/>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solidFill>
                <a:latin typeface="Consolas"/>
              </a:rPr>
              <a:t>class </a:t>
            </a:r>
            <a:r>
              <a:rPr lang="en-US">
                <a:solidFill>
                  <a:schemeClr val="tx1"/>
                </a:solidFill>
                <a:latin typeface="Consolas"/>
              </a:rPr>
              <a:t>MKOverlayRenderer</a:t>
            </a:r>
            <a:r>
              <a:rPr lang="en-US" dirty="0">
                <a:solidFill>
                  <a:schemeClr val="accent1"/>
                </a:solidFill>
                <a:latin typeface="Consolas"/>
              </a:rPr>
              <a:t>: </a:t>
            </a:r>
            <a:r>
              <a:rPr lang="en-US" u="sng" dirty="0">
                <a:solidFill>
                  <a:schemeClr val="accent1"/>
                </a:solidFill>
                <a:latin typeface="Consolas"/>
              </a:rPr>
              <a:t>NSObject</a:t>
            </a:r>
            <a:endParaRPr lang="en-US" u="sng" dirty="0">
              <a:solidFill>
                <a:schemeClr val="accent1"/>
              </a:solidFill>
              <a:latin typeface="Consolas"/>
              <a:cs typeface="Calibri"/>
            </a:endParaRPr>
          </a:p>
        </p:txBody>
      </p:sp>
    </p:spTree>
    <p:extLst>
      <p:ext uri="{BB962C8B-B14F-4D97-AF65-F5344CB8AC3E}">
        <p14:creationId xmlns:p14="http://schemas.microsoft.com/office/powerpoint/2010/main" val="47337261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1" y="6415659"/>
            <a:ext cx="12192002" cy="437317"/>
            <a:chOff x="1" y="6415659"/>
            <a:chExt cx="12192002" cy="437317"/>
          </a:xfrm>
        </p:grpSpPr>
        <p:sp>
          <p:nvSpPr>
            <p:cNvPr id="11" name="Rectangle 10"/>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xmlns="" id="{FE7DC14C-FC73-4C36-A0BF-E71FCE0B0881}"/>
              </a:ext>
            </a:extLst>
          </p:cNvPr>
          <p:cNvSpPr>
            <a:spLocks noGrp="1"/>
          </p:cNvSpPr>
          <p:nvPr>
            <p:ph type="title"/>
          </p:nvPr>
        </p:nvSpPr>
        <p:spPr/>
        <p:txBody>
          <a:bodyPr>
            <a:normAutofit/>
          </a:bodyPr>
          <a:lstStyle/>
          <a:p>
            <a:r>
              <a:rPr lang="en-US" b="1" dirty="0">
                <a:solidFill>
                  <a:srgbClr val="367C2B"/>
                </a:solidFill>
                <a:latin typeface="Helvetica Neue Condensed" charset="0"/>
                <a:ea typeface="Helvetica Neue Condensed" charset="0"/>
                <a:cs typeface="Helvetica Neue Condensed" charset="0"/>
              </a:rPr>
              <a:t>Realm Classes</a:t>
            </a:r>
          </a:p>
        </p:txBody>
      </p:sp>
      <p:sp>
        <p:nvSpPr>
          <p:cNvPr id="3" name="Content Placeholder 2">
            <a:extLst>
              <a:ext uri="{FF2B5EF4-FFF2-40B4-BE49-F238E27FC236}">
                <a16:creationId xmlns:a16="http://schemas.microsoft.com/office/drawing/2014/main" xmlns="" id="{47B83B07-97D7-4049-B69F-5E8DCFD60280}"/>
              </a:ext>
            </a:extLst>
          </p:cNvPr>
          <p:cNvSpPr>
            <a:spLocks noGrp="1"/>
          </p:cNvSpPr>
          <p:nvPr>
            <p:ph idx="1"/>
          </p:nvPr>
        </p:nvSpPr>
        <p:spPr/>
        <p:txBody>
          <a:bodyPr/>
          <a:lstStyle/>
          <a:p>
            <a:endParaRPr lang="en-US"/>
          </a:p>
        </p:txBody>
      </p:sp>
      <p:sp>
        <p:nvSpPr>
          <p:cNvPr id="4" name="Date Placeholder 3">
            <a:extLst>
              <a:ext uri="{FF2B5EF4-FFF2-40B4-BE49-F238E27FC236}">
                <a16:creationId xmlns:a16="http://schemas.microsoft.com/office/drawing/2014/main" xmlns="" id="{32C6DDED-5A81-4ED1-BE39-F80BDCE2A85D}"/>
              </a:ext>
            </a:extLst>
          </p:cNvPr>
          <p:cNvSpPr>
            <a:spLocks noGrp="1"/>
          </p:cNvSpPr>
          <p:nvPr>
            <p:ph type="dt" sz="half" idx="10"/>
          </p:nvPr>
        </p:nvSpPr>
        <p:spPr/>
        <p:txBody>
          <a:bodyPr/>
          <a:lstStyle/>
          <a:p>
            <a:r>
              <a:rPr lang="en-US">
                <a:solidFill>
                  <a:schemeClr val="bg1"/>
                </a:solidFill>
              </a:rPr>
              <a:t>12.12.2019</a:t>
            </a:r>
            <a:endParaRPr lang="en-US" dirty="0">
              <a:solidFill>
                <a:schemeClr val="bg1"/>
              </a:solidFill>
            </a:endParaRPr>
          </a:p>
        </p:txBody>
      </p:sp>
      <p:sp>
        <p:nvSpPr>
          <p:cNvPr id="5" name="Footer Placeholder 4">
            <a:extLst>
              <a:ext uri="{FF2B5EF4-FFF2-40B4-BE49-F238E27FC236}">
                <a16:creationId xmlns:a16="http://schemas.microsoft.com/office/drawing/2014/main" xmlns="" id="{4D32FEE7-1951-4AC4-97E6-4B1ED9FA86B7}"/>
              </a:ext>
            </a:extLst>
          </p:cNvPr>
          <p:cNvSpPr>
            <a:spLocks noGrp="1"/>
          </p:cNvSpPr>
          <p:nvPr>
            <p:ph type="ftr" sz="quarter" idx="11"/>
          </p:nvPr>
        </p:nvSpPr>
        <p:spPr/>
        <p:txBody>
          <a:bodyPr/>
          <a:lstStyle/>
          <a:p>
            <a:r>
              <a:rPr lang="en-US" dirty="0">
                <a:solidFill>
                  <a:schemeClr val="bg1"/>
                </a:solidFill>
              </a:rPr>
              <a:t>Capstone Project 2019 – IOS team</a:t>
            </a:r>
          </a:p>
        </p:txBody>
      </p:sp>
      <p:sp>
        <p:nvSpPr>
          <p:cNvPr id="6" name="Slide Number Placeholder 5">
            <a:extLst>
              <a:ext uri="{FF2B5EF4-FFF2-40B4-BE49-F238E27FC236}">
                <a16:creationId xmlns:a16="http://schemas.microsoft.com/office/drawing/2014/main" xmlns="" id="{A5F1FC3F-1B97-4563-B980-502D5DDC236E}"/>
              </a:ext>
            </a:extLst>
          </p:cNvPr>
          <p:cNvSpPr>
            <a:spLocks noGrp="1"/>
          </p:cNvSpPr>
          <p:nvPr>
            <p:ph type="sldNum" sz="quarter" idx="12"/>
          </p:nvPr>
        </p:nvSpPr>
        <p:spPr/>
        <p:txBody>
          <a:bodyPr/>
          <a:lstStyle/>
          <a:p>
            <a:fld id="{887B9A8D-1C57-B84A-A36C-FA5B35E2101E}" type="slidenum">
              <a:rPr lang="en-US">
                <a:solidFill>
                  <a:schemeClr val="bg1"/>
                </a:solidFill>
              </a:rPr>
              <a:t>43</a:t>
            </a:fld>
            <a:endParaRPr lang="en-US" dirty="0">
              <a:solidFill>
                <a:schemeClr val="bg1"/>
              </a:solidFill>
            </a:endParaRPr>
          </a:p>
        </p:txBody>
      </p:sp>
      <p:sp>
        <p:nvSpPr>
          <p:cNvPr id="8" name="Rectangle: Rounded Corners 7">
            <a:extLst>
              <a:ext uri="{FF2B5EF4-FFF2-40B4-BE49-F238E27FC236}">
                <a16:creationId xmlns:a16="http://schemas.microsoft.com/office/drawing/2014/main" xmlns="" id="{9B3250C4-40A3-4493-9458-256276189345}"/>
              </a:ext>
            </a:extLst>
          </p:cNvPr>
          <p:cNvSpPr/>
          <p:nvPr/>
        </p:nvSpPr>
        <p:spPr>
          <a:xfrm>
            <a:off x="2684874" y="2729869"/>
            <a:ext cx="6829774" cy="498593"/>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accent1"/>
                </a:solidFill>
                <a:latin typeface="Consolas"/>
              </a:rPr>
              <a:t>class </a:t>
            </a:r>
            <a:r>
              <a:rPr lang="en-US">
                <a:solidFill>
                  <a:schemeClr val="tx1"/>
                </a:solidFill>
                <a:latin typeface="Consolas"/>
              </a:rPr>
              <a:t>Realm</a:t>
            </a:r>
          </a:p>
        </p:txBody>
      </p:sp>
      <p:sp>
        <p:nvSpPr>
          <p:cNvPr id="10" name="Rectangle: Rounded Corners 9">
            <a:extLst>
              <a:ext uri="{FF2B5EF4-FFF2-40B4-BE49-F238E27FC236}">
                <a16:creationId xmlns:a16="http://schemas.microsoft.com/office/drawing/2014/main" xmlns="" id="{D20B43B2-E14B-410B-BC2D-CBD9FDAF9237}"/>
              </a:ext>
            </a:extLst>
          </p:cNvPr>
          <p:cNvSpPr/>
          <p:nvPr/>
        </p:nvSpPr>
        <p:spPr>
          <a:xfrm>
            <a:off x="2684874" y="4453554"/>
            <a:ext cx="6829775" cy="423334"/>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accent1"/>
                </a:solidFill>
                <a:latin typeface="Consolas"/>
              </a:rPr>
              <a:t>class </a:t>
            </a:r>
            <a:r>
              <a:rPr lang="en-US">
                <a:solidFill>
                  <a:schemeClr val="tx1"/>
                </a:solidFill>
                <a:latin typeface="Consolas"/>
              </a:rPr>
              <a:t>Realm.Configuration</a:t>
            </a:r>
            <a:endParaRPr lang="en-US" u="sng">
              <a:solidFill>
                <a:schemeClr val="tx1"/>
              </a:solidFill>
              <a:latin typeface="Consolas"/>
              <a:cs typeface="Calibri"/>
            </a:endParaRPr>
          </a:p>
        </p:txBody>
      </p:sp>
    </p:spTree>
    <p:extLst>
      <p:ext uri="{BB962C8B-B14F-4D97-AF65-F5344CB8AC3E}">
        <p14:creationId xmlns:p14="http://schemas.microsoft.com/office/powerpoint/2010/main" val="166934276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0" y="6420683"/>
            <a:ext cx="12192002" cy="437317"/>
            <a:chOff x="1" y="6415659"/>
            <a:chExt cx="12192002" cy="437317"/>
          </a:xfrm>
        </p:grpSpPr>
        <p:sp>
          <p:nvSpPr>
            <p:cNvPr id="11" name="Rectangle 10"/>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xmlns="" id="{71C01A83-8E07-44A2-B9B5-C5060A3EC9B5}"/>
              </a:ext>
            </a:extLst>
          </p:cNvPr>
          <p:cNvSpPr>
            <a:spLocks noGrp="1"/>
          </p:cNvSpPr>
          <p:nvPr>
            <p:ph type="title"/>
          </p:nvPr>
        </p:nvSpPr>
        <p:spPr/>
        <p:txBody>
          <a:bodyPr>
            <a:normAutofit/>
          </a:bodyPr>
          <a:lstStyle/>
          <a:p>
            <a:r>
              <a:rPr lang="en-US" b="1" dirty="0">
                <a:solidFill>
                  <a:srgbClr val="367C2B"/>
                </a:solidFill>
                <a:latin typeface="Helvetica Neue Condensed" charset="0"/>
                <a:ea typeface="Helvetica Neue Condensed" charset="0"/>
                <a:cs typeface="Helvetica Neue Condensed" charset="0"/>
              </a:rPr>
              <a:t>Siri Classes</a:t>
            </a:r>
          </a:p>
        </p:txBody>
      </p:sp>
      <p:sp>
        <p:nvSpPr>
          <p:cNvPr id="3" name="Content Placeholder 2">
            <a:extLst>
              <a:ext uri="{FF2B5EF4-FFF2-40B4-BE49-F238E27FC236}">
                <a16:creationId xmlns:a16="http://schemas.microsoft.com/office/drawing/2014/main" xmlns="" id="{EA46D76A-6ECD-447D-AE65-A92C55E0B3ED}"/>
              </a:ext>
            </a:extLst>
          </p:cNvPr>
          <p:cNvSpPr>
            <a:spLocks noGrp="1"/>
          </p:cNvSpPr>
          <p:nvPr>
            <p:ph idx="1"/>
          </p:nvPr>
        </p:nvSpPr>
        <p:spPr/>
        <p:txBody>
          <a:bodyPr/>
          <a:lstStyle/>
          <a:p>
            <a:endParaRPr lang="en-US"/>
          </a:p>
        </p:txBody>
      </p:sp>
      <p:sp>
        <p:nvSpPr>
          <p:cNvPr id="4" name="Date Placeholder 3">
            <a:extLst>
              <a:ext uri="{FF2B5EF4-FFF2-40B4-BE49-F238E27FC236}">
                <a16:creationId xmlns:a16="http://schemas.microsoft.com/office/drawing/2014/main" xmlns="" id="{961EEF27-8DF1-452E-BAD9-385E5098541B}"/>
              </a:ext>
            </a:extLst>
          </p:cNvPr>
          <p:cNvSpPr>
            <a:spLocks noGrp="1"/>
          </p:cNvSpPr>
          <p:nvPr>
            <p:ph type="dt" sz="half" idx="10"/>
          </p:nvPr>
        </p:nvSpPr>
        <p:spPr/>
        <p:txBody>
          <a:bodyPr/>
          <a:lstStyle/>
          <a:p>
            <a:r>
              <a:rPr lang="en-US">
                <a:solidFill>
                  <a:schemeClr val="bg1"/>
                </a:solidFill>
              </a:rPr>
              <a:t>12.12.2019</a:t>
            </a:r>
            <a:endParaRPr lang="en-US" dirty="0">
              <a:solidFill>
                <a:schemeClr val="bg1"/>
              </a:solidFill>
            </a:endParaRPr>
          </a:p>
        </p:txBody>
      </p:sp>
      <p:sp>
        <p:nvSpPr>
          <p:cNvPr id="5" name="Footer Placeholder 4">
            <a:extLst>
              <a:ext uri="{FF2B5EF4-FFF2-40B4-BE49-F238E27FC236}">
                <a16:creationId xmlns:a16="http://schemas.microsoft.com/office/drawing/2014/main" xmlns="" id="{4CC5C48F-8924-4AB4-9D0E-1FA71CD91D09}"/>
              </a:ext>
            </a:extLst>
          </p:cNvPr>
          <p:cNvSpPr>
            <a:spLocks noGrp="1"/>
          </p:cNvSpPr>
          <p:nvPr>
            <p:ph type="ftr" sz="quarter" idx="11"/>
          </p:nvPr>
        </p:nvSpPr>
        <p:spPr/>
        <p:txBody>
          <a:bodyPr/>
          <a:lstStyle/>
          <a:p>
            <a:r>
              <a:rPr lang="en-US" dirty="0">
                <a:solidFill>
                  <a:schemeClr val="bg1"/>
                </a:solidFill>
              </a:rPr>
              <a:t>Capstone Project 2019 – IOS team</a:t>
            </a:r>
          </a:p>
        </p:txBody>
      </p:sp>
      <p:sp>
        <p:nvSpPr>
          <p:cNvPr id="6" name="Slide Number Placeholder 5">
            <a:extLst>
              <a:ext uri="{FF2B5EF4-FFF2-40B4-BE49-F238E27FC236}">
                <a16:creationId xmlns:a16="http://schemas.microsoft.com/office/drawing/2014/main" xmlns="" id="{78B75DDE-0F34-4CCC-AFCF-DFB51FF38D5A}"/>
              </a:ext>
            </a:extLst>
          </p:cNvPr>
          <p:cNvSpPr>
            <a:spLocks noGrp="1"/>
          </p:cNvSpPr>
          <p:nvPr>
            <p:ph type="sldNum" sz="quarter" idx="12"/>
          </p:nvPr>
        </p:nvSpPr>
        <p:spPr/>
        <p:txBody>
          <a:bodyPr/>
          <a:lstStyle/>
          <a:p>
            <a:fld id="{887B9A8D-1C57-B84A-A36C-FA5B35E2101E}" type="slidenum">
              <a:rPr lang="en-US">
                <a:solidFill>
                  <a:schemeClr val="bg1"/>
                </a:solidFill>
              </a:rPr>
              <a:t>44</a:t>
            </a:fld>
            <a:endParaRPr lang="en-US" dirty="0">
              <a:solidFill>
                <a:schemeClr val="bg1"/>
              </a:solidFill>
            </a:endParaRPr>
          </a:p>
        </p:txBody>
      </p:sp>
      <p:sp>
        <p:nvSpPr>
          <p:cNvPr id="8" name="Rectangle: Rounded Corners 7">
            <a:extLst>
              <a:ext uri="{FF2B5EF4-FFF2-40B4-BE49-F238E27FC236}">
                <a16:creationId xmlns:a16="http://schemas.microsoft.com/office/drawing/2014/main" xmlns="" id="{F3273A8A-7B34-4EAE-ACB1-E645A7C81BE1}"/>
              </a:ext>
            </a:extLst>
          </p:cNvPr>
          <p:cNvSpPr/>
          <p:nvPr/>
        </p:nvSpPr>
        <p:spPr>
          <a:xfrm>
            <a:off x="2684874" y="2341680"/>
            <a:ext cx="6829774" cy="498593"/>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accent1"/>
                </a:solidFill>
                <a:latin typeface="Consolas"/>
              </a:rPr>
              <a:t>class </a:t>
            </a:r>
            <a:r>
              <a:rPr lang="en-US">
                <a:solidFill>
                  <a:schemeClr val="tx1"/>
                </a:solidFill>
                <a:latin typeface="Consolas"/>
              </a:rPr>
              <a:t>Intent : </a:t>
            </a:r>
            <a:r>
              <a:rPr lang="en-US" u="sng">
                <a:solidFill>
                  <a:schemeClr val="accent5"/>
                </a:solidFill>
                <a:latin typeface="Consolas"/>
              </a:rPr>
              <a:t>INIntent</a:t>
            </a:r>
          </a:p>
        </p:txBody>
      </p:sp>
      <p:sp>
        <p:nvSpPr>
          <p:cNvPr id="10" name="Rectangle: Rounded Corners 9">
            <a:extLst>
              <a:ext uri="{FF2B5EF4-FFF2-40B4-BE49-F238E27FC236}">
                <a16:creationId xmlns:a16="http://schemas.microsoft.com/office/drawing/2014/main" xmlns="" id="{D30FC220-68FB-4804-9FB1-4E84265613A6}"/>
              </a:ext>
            </a:extLst>
          </p:cNvPr>
          <p:cNvSpPr/>
          <p:nvPr/>
        </p:nvSpPr>
        <p:spPr>
          <a:xfrm>
            <a:off x="2684874" y="4065365"/>
            <a:ext cx="6829775" cy="423334"/>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accent1"/>
                </a:solidFill>
                <a:latin typeface="Consolas"/>
              </a:rPr>
              <a:t>class </a:t>
            </a:r>
            <a:r>
              <a:rPr lang="en-US">
                <a:solidFill>
                  <a:schemeClr val="tx1"/>
                </a:solidFill>
                <a:latin typeface="Consolas"/>
              </a:rPr>
              <a:t>IntentResponse : </a:t>
            </a:r>
            <a:r>
              <a:rPr lang="en-US" u="sng">
                <a:solidFill>
                  <a:schemeClr val="accent5"/>
                </a:solidFill>
                <a:latin typeface="Consolas"/>
              </a:rPr>
              <a:t>INIntent</a:t>
            </a:r>
            <a:endParaRPr lang="en-US" u="sng">
              <a:solidFill>
                <a:schemeClr val="tx1"/>
              </a:solidFill>
              <a:latin typeface="Consolas"/>
              <a:cs typeface="Calibri"/>
            </a:endParaRPr>
          </a:p>
        </p:txBody>
      </p:sp>
    </p:spTree>
    <p:extLst>
      <p:ext uri="{BB962C8B-B14F-4D97-AF65-F5344CB8AC3E}">
        <p14:creationId xmlns:p14="http://schemas.microsoft.com/office/powerpoint/2010/main" val="142337253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1" y="6415659"/>
            <a:ext cx="12192002" cy="437317"/>
            <a:chOff x="1" y="6415659"/>
            <a:chExt cx="12192002" cy="437317"/>
          </a:xfrm>
        </p:grpSpPr>
        <p:sp>
          <p:nvSpPr>
            <p:cNvPr id="11" name="Rectangle 10"/>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xmlns="" id="{3396C907-696E-4B4E-8A3B-478125B73BF6}"/>
              </a:ext>
            </a:extLst>
          </p:cNvPr>
          <p:cNvSpPr>
            <a:spLocks noGrp="1"/>
          </p:cNvSpPr>
          <p:nvPr>
            <p:ph type="title"/>
          </p:nvPr>
        </p:nvSpPr>
        <p:spPr/>
        <p:txBody>
          <a:bodyPr>
            <a:normAutofit/>
          </a:bodyPr>
          <a:lstStyle/>
          <a:p>
            <a:r>
              <a:rPr lang="en-US" b="1" dirty="0">
                <a:solidFill>
                  <a:srgbClr val="367C2B"/>
                </a:solidFill>
                <a:latin typeface="Helvetica Neue Condensed" charset="0"/>
                <a:ea typeface="Helvetica Neue Condensed" charset="0"/>
                <a:cs typeface="Helvetica Neue Condensed" charset="0"/>
              </a:rPr>
              <a:t>Base View</a:t>
            </a:r>
          </a:p>
        </p:txBody>
      </p:sp>
      <p:sp>
        <p:nvSpPr>
          <p:cNvPr id="3" name="Content Placeholder 2">
            <a:extLst>
              <a:ext uri="{FF2B5EF4-FFF2-40B4-BE49-F238E27FC236}">
                <a16:creationId xmlns:a16="http://schemas.microsoft.com/office/drawing/2014/main" xmlns="" id="{33DBB68B-9355-4397-9C62-E5124182CACD}"/>
              </a:ext>
            </a:extLst>
          </p:cNvPr>
          <p:cNvSpPr>
            <a:spLocks noGrp="1"/>
          </p:cNvSpPr>
          <p:nvPr>
            <p:ph idx="1"/>
          </p:nvPr>
        </p:nvSpPr>
        <p:spPr/>
        <p:txBody>
          <a:bodyPr/>
          <a:lstStyle/>
          <a:p>
            <a:endParaRPr lang="en-US"/>
          </a:p>
        </p:txBody>
      </p:sp>
      <p:sp>
        <p:nvSpPr>
          <p:cNvPr id="4" name="Date Placeholder 3">
            <a:extLst>
              <a:ext uri="{FF2B5EF4-FFF2-40B4-BE49-F238E27FC236}">
                <a16:creationId xmlns:a16="http://schemas.microsoft.com/office/drawing/2014/main" xmlns="" id="{DC0A3BE9-1BB9-4A88-899E-C6810A03288C}"/>
              </a:ext>
            </a:extLst>
          </p:cNvPr>
          <p:cNvSpPr>
            <a:spLocks noGrp="1"/>
          </p:cNvSpPr>
          <p:nvPr>
            <p:ph type="dt" sz="half" idx="10"/>
          </p:nvPr>
        </p:nvSpPr>
        <p:spPr/>
        <p:txBody>
          <a:bodyPr/>
          <a:lstStyle/>
          <a:p>
            <a:r>
              <a:rPr lang="en-US">
                <a:solidFill>
                  <a:schemeClr val="bg1"/>
                </a:solidFill>
              </a:rPr>
              <a:t>12.12.2019</a:t>
            </a:r>
            <a:endParaRPr lang="en-US" dirty="0">
              <a:solidFill>
                <a:schemeClr val="bg1"/>
              </a:solidFill>
            </a:endParaRPr>
          </a:p>
        </p:txBody>
      </p:sp>
      <p:sp>
        <p:nvSpPr>
          <p:cNvPr id="5" name="Footer Placeholder 4">
            <a:extLst>
              <a:ext uri="{FF2B5EF4-FFF2-40B4-BE49-F238E27FC236}">
                <a16:creationId xmlns:a16="http://schemas.microsoft.com/office/drawing/2014/main" xmlns="" id="{CB928C50-6E56-4DA4-BA7E-024A5C274732}"/>
              </a:ext>
            </a:extLst>
          </p:cNvPr>
          <p:cNvSpPr>
            <a:spLocks noGrp="1"/>
          </p:cNvSpPr>
          <p:nvPr>
            <p:ph type="ftr" sz="quarter" idx="11"/>
          </p:nvPr>
        </p:nvSpPr>
        <p:spPr/>
        <p:txBody>
          <a:bodyPr/>
          <a:lstStyle/>
          <a:p>
            <a:r>
              <a:rPr lang="en-US" dirty="0">
                <a:solidFill>
                  <a:schemeClr val="bg1"/>
                </a:solidFill>
              </a:rPr>
              <a:t>Capstone Project 2019 – IOS team</a:t>
            </a:r>
          </a:p>
        </p:txBody>
      </p:sp>
      <p:sp>
        <p:nvSpPr>
          <p:cNvPr id="6" name="Slide Number Placeholder 5">
            <a:extLst>
              <a:ext uri="{FF2B5EF4-FFF2-40B4-BE49-F238E27FC236}">
                <a16:creationId xmlns:a16="http://schemas.microsoft.com/office/drawing/2014/main" xmlns="" id="{7229A222-B7A2-4CA7-B8B5-4C0167C167C2}"/>
              </a:ext>
            </a:extLst>
          </p:cNvPr>
          <p:cNvSpPr>
            <a:spLocks noGrp="1"/>
          </p:cNvSpPr>
          <p:nvPr>
            <p:ph type="sldNum" sz="quarter" idx="12"/>
          </p:nvPr>
        </p:nvSpPr>
        <p:spPr/>
        <p:txBody>
          <a:bodyPr/>
          <a:lstStyle/>
          <a:p>
            <a:fld id="{887B9A8D-1C57-B84A-A36C-FA5B35E2101E}" type="slidenum">
              <a:rPr lang="en-US">
                <a:solidFill>
                  <a:schemeClr val="bg1"/>
                </a:solidFill>
              </a:rPr>
              <a:t>45</a:t>
            </a:fld>
            <a:endParaRPr lang="en-US" dirty="0">
              <a:solidFill>
                <a:schemeClr val="bg1"/>
              </a:solidFill>
            </a:endParaRPr>
          </a:p>
        </p:txBody>
      </p:sp>
      <p:sp>
        <p:nvSpPr>
          <p:cNvPr id="7" name="Rectangle: Rounded Corners 6">
            <a:extLst>
              <a:ext uri="{FF2B5EF4-FFF2-40B4-BE49-F238E27FC236}">
                <a16:creationId xmlns:a16="http://schemas.microsoft.com/office/drawing/2014/main" xmlns="" id="{E1957D5C-31AD-4FA9-974B-A5C1239F863F}"/>
              </a:ext>
            </a:extLst>
          </p:cNvPr>
          <p:cNvSpPr/>
          <p:nvPr/>
        </p:nvSpPr>
        <p:spPr>
          <a:xfrm>
            <a:off x="1113837" y="1824097"/>
            <a:ext cx="3179703" cy="435562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cs typeface="Calibri"/>
              </a:rPr>
              <a:t>XIB File containing only </a:t>
            </a:r>
            <a:r>
              <a:rPr lang="en-US">
                <a:cs typeface="Calibri"/>
              </a:rPr>
              <a:t>MapKit Object.</a:t>
            </a:r>
          </a:p>
          <a:p>
            <a:pPr algn="ctr"/>
            <a:endParaRPr lang="en-US" dirty="0">
              <a:cs typeface="Calibri"/>
            </a:endParaRPr>
          </a:p>
          <a:p>
            <a:pPr algn="ctr"/>
            <a:r>
              <a:rPr lang="en-US" dirty="0">
                <a:cs typeface="Calibri"/>
              </a:rPr>
              <a:t>Map has to cover whole </a:t>
            </a:r>
            <a:r>
              <a:rPr lang="en-US">
                <a:cs typeface="Calibri"/>
              </a:rPr>
              <a:t>screen and has to apply appropriate constraints</a:t>
            </a:r>
            <a:endParaRPr lang="en-US" dirty="0">
              <a:cs typeface="Calibri"/>
            </a:endParaRPr>
          </a:p>
        </p:txBody>
      </p:sp>
      <p:sp>
        <p:nvSpPr>
          <p:cNvPr id="8" name="Rectangle: Rounded Corners 7">
            <a:extLst>
              <a:ext uri="{FF2B5EF4-FFF2-40B4-BE49-F238E27FC236}">
                <a16:creationId xmlns:a16="http://schemas.microsoft.com/office/drawing/2014/main" xmlns="" id="{3CA67107-B615-4699-ADA7-7B527CABADC6}"/>
              </a:ext>
            </a:extLst>
          </p:cNvPr>
          <p:cNvSpPr/>
          <p:nvPr/>
        </p:nvSpPr>
        <p:spPr>
          <a:xfrm>
            <a:off x="7896577" y="1824096"/>
            <a:ext cx="3179703" cy="435562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Calibri"/>
              </a:rPr>
              <a:t>CarPlayController</a:t>
            </a:r>
            <a:endParaRPr lang="en-US" dirty="0">
              <a:cs typeface="Calibri"/>
            </a:endParaRPr>
          </a:p>
          <a:p>
            <a:pPr algn="ctr"/>
            <a:endParaRPr lang="en-US" dirty="0">
              <a:cs typeface="Calibri"/>
            </a:endParaRPr>
          </a:p>
          <a:p>
            <a:pPr algn="ctr"/>
            <a:r>
              <a:rPr lang="en-US">
                <a:cs typeface="Calibri"/>
              </a:rPr>
              <a:t>Instance of Map from XIB file (reference)</a:t>
            </a:r>
            <a:endParaRPr lang="en-US" dirty="0">
              <a:cs typeface="Calibri"/>
            </a:endParaRPr>
          </a:p>
          <a:p>
            <a:pPr algn="just"/>
            <a:r>
              <a:rPr lang="en-US">
                <a:cs typeface="Calibri"/>
              </a:rPr>
              <a:t>1. Methods for drawing map</a:t>
            </a:r>
            <a:endParaRPr lang="en-US" dirty="0">
              <a:cs typeface="Calibri"/>
            </a:endParaRPr>
          </a:p>
          <a:p>
            <a:pPr algn="just"/>
            <a:r>
              <a:rPr lang="en-US">
                <a:cs typeface="Calibri"/>
              </a:rPr>
              <a:t>2. Methods for drawing overlays</a:t>
            </a:r>
          </a:p>
          <a:p>
            <a:pPr algn="just"/>
            <a:r>
              <a:rPr lang="en-US">
                <a:cs typeface="Calibri"/>
              </a:rPr>
              <a:t>3. Methods for drawing annotations</a:t>
            </a:r>
          </a:p>
          <a:p>
            <a:pPr algn="just"/>
            <a:r>
              <a:rPr lang="en-US">
                <a:cs typeface="Calibri"/>
              </a:rPr>
              <a:t>4. User Location (update)</a:t>
            </a:r>
          </a:p>
        </p:txBody>
      </p:sp>
      <p:cxnSp>
        <p:nvCxnSpPr>
          <p:cNvPr id="9" name="Straight Arrow Connector 8">
            <a:extLst>
              <a:ext uri="{FF2B5EF4-FFF2-40B4-BE49-F238E27FC236}">
                <a16:creationId xmlns:a16="http://schemas.microsoft.com/office/drawing/2014/main" xmlns="" id="{4121BE37-83EB-4900-8FC5-F9A5DFB7E960}"/>
              </a:ext>
            </a:extLst>
          </p:cNvPr>
          <p:cNvCxnSpPr/>
          <p:nvPr/>
        </p:nvCxnSpPr>
        <p:spPr>
          <a:xfrm>
            <a:off x="4173009" y="3989563"/>
            <a:ext cx="3838221" cy="18815"/>
          </a:xfrm>
          <a:prstGeom prst="straightConnector1">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512436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b="1" dirty="0">
                <a:solidFill>
                  <a:srgbClr val="367C2B"/>
                </a:solidFill>
                <a:latin typeface="Helvetica Neue Condensed" charset="0"/>
                <a:ea typeface="Helvetica Neue Condensed" charset="0"/>
                <a:cs typeface="Helvetica Neue Condensed" charset="0"/>
              </a:rPr>
              <a:t>CarPlay Navigation Guidelines Followed</a:t>
            </a: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a:solidFill>
                  <a:schemeClr val="bg1">
                    <a:lumMod val="95000"/>
                  </a:schemeClr>
                </a:solidFill>
              </a:rPr>
              <a:t>12.12.2019</a:t>
            </a:r>
            <a:endParaRPr lang="en-US" dirty="0">
              <a:solidFill>
                <a:schemeClr val="bg1">
                  <a:lumMod val="95000"/>
                </a:schemeClr>
              </a:solidFill>
            </a:endParaRP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46</a:t>
            </a:fld>
            <a:endParaRPr lang="en-US" dirty="0">
              <a:solidFill>
                <a:schemeClr val="bg1">
                  <a:lumMod val="95000"/>
                </a:schemeClr>
              </a:solidFill>
            </a:endParaRPr>
          </a:p>
        </p:txBody>
      </p:sp>
      <p:grpSp>
        <p:nvGrpSpPr>
          <p:cNvPr id="12" name="Group 11"/>
          <p:cNvGrpSpPr/>
          <p:nvPr/>
        </p:nvGrpSpPr>
        <p:grpSpPr>
          <a:xfrm>
            <a:off x="692726" y="1858616"/>
            <a:ext cx="10322165" cy="572858"/>
            <a:chOff x="0" y="2059"/>
            <a:chExt cx="3785616" cy="990627"/>
          </a:xfrm>
        </p:grpSpPr>
        <p:sp>
          <p:nvSpPr>
            <p:cNvPr id="31" name="Rounded Rectangle 30"/>
            <p:cNvSpPr/>
            <p:nvPr/>
          </p:nvSpPr>
          <p:spPr>
            <a:xfrm>
              <a:off x="0" y="2059"/>
              <a:ext cx="3785616" cy="990627"/>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2" name="Rounded Rectangle 6"/>
            <p:cNvSpPr txBox="1"/>
            <p:nvPr/>
          </p:nvSpPr>
          <p:spPr>
            <a:xfrm>
              <a:off x="48358" y="50417"/>
              <a:ext cx="3688900" cy="89391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6680" tIns="53340" rIns="106680" bIns="53340" numCol="1" spcCol="1270" anchor="ctr" anchorCtr="0">
              <a:noAutofit/>
            </a:bodyPr>
            <a:lstStyle/>
            <a:p>
              <a:r>
                <a:rPr lang="en-US" b="1" dirty="0">
                  <a:latin typeface="Helvetica Neue" charset="0"/>
                  <a:ea typeface="Helvetica Neue" charset="0"/>
                  <a:cs typeface="Helvetica Neue" charset="0"/>
                </a:rPr>
                <a:t>The base view must be used exclusively to draw a map </a:t>
              </a:r>
              <a:endParaRPr lang="de-DE" b="1" dirty="0"/>
            </a:p>
          </p:txBody>
        </p:sp>
      </p:grpSp>
      <p:pic>
        <p:nvPicPr>
          <p:cNvPr id="36" name="Content Placeholder 4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36585" y="524704"/>
            <a:ext cx="1080945" cy="1071564"/>
          </a:xfrm>
          <a:prstGeom prst="rect">
            <a:avLst/>
          </a:prstGeom>
        </p:spPr>
      </p:pic>
      <p:sp>
        <p:nvSpPr>
          <p:cNvPr id="35" name="Rectangle 34"/>
          <p:cNvSpPr/>
          <p:nvPr/>
        </p:nvSpPr>
        <p:spPr>
          <a:xfrm>
            <a:off x="4691714" y="3450331"/>
            <a:ext cx="184731" cy="286232"/>
          </a:xfrm>
          <a:prstGeom prst="rect">
            <a:avLst/>
          </a:prstGeom>
        </p:spPr>
        <p:txBody>
          <a:bodyPr wrap="none">
            <a:spAutoFit/>
          </a:bodyPr>
          <a:lstStyle/>
          <a:p>
            <a:pPr marL="0" lvl="1" defTabSz="711200">
              <a:lnSpc>
                <a:spcPct val="90000"/>
              </a:lnSpc>
              <a:spcBef>
                <a:spcPct val="0"/>
              </a:spcBef>
              <a:spcAft>
                <a:spcPct val="15000"/>
              </a:spcAft>
            </a:pPr>
            <a:endParaRPr lang="en-US" sz="1400" dirty="0">
              <a:solidFill>
                <a:srgbClr val="367C2B"/>
              </a:solidFill>
              <a:latin typeface="Helvetica Neue" charset="0"/>
              <a:ea typeface="Helvetica Neue" charset="0"/>
              <a:cs typeface="Helvetica Neue" charset="0"/>
            </a:endParaRPr>
          </a:p>
        </p:txBody>
      </p:sp>
      <p:grpSp>
        <p:nvGrpSpPr>
          <p:cNvPr id="38" name="Group 37"/>
          <p:cNvGrpSpPr/>
          <p:nvPr/>
        </p:nvGrpSpPr>
        <p:grpSpPr>
          <a:xfrm>
            <a:off x="713269" y="2603211"/>
            <a:ext cx="10322165" cy="572858"/>
            <a:chOff x="0" y="2059"/>
            <a:chExt cx="3785616" cy="990627"/>
          </a:xfrm>
        </p:grpSpPr>
        <p:sp>
          <p:nvSpPr>
            <p:cNvPr id="39" name="Rounded Rectangle 38"/>
            <p:cNvSpPr/>
            <p:nvPr/>
          </p:nvSpPr>
          <p:spPr>
            <a:xfrm>
              <a:off x="0" y="2059"/>
              <a:ext cx="3785616" cy="990627"/>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0" name="Rounded Rectangle 6"/>
            <p:cNvSpPr txBox="1"/>
            <p:nvPr/>
          </p:nvSpPr>
          <p:spPr>
            <a:xfrm>
              <a:off x="48358" y="50417"/>
              <a:ext cx="3688900" cy="89391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6680" tIns="53340" rIns="106680" bIns="53340" numCol="1" spcCol="1270" anchor="ctr" anchorCtr="0">
              <a:noAutofit/>
            </a:bodyPr>
            <a:lstStyle/>
            <a:p>
              <a:r>
                <a:rPr lang="en-US" b="1" dirty="0">
                  <a:latin typeface="Helvetica Neue" charset="0"/>
                  <a:ea typeface="Helvetica Neue" charset="0"/>
                  <a:cs typeface="Helvetica Neue" charset="0"/>
                </a:rPr>
                <a:t>Do not instruct the user to perform tasks on iPhone</a:t>
              </a:r>
              <a:endParaRPr lang="de-DE" dirty="0"/>
            </a:p>
          </p:txBody>
        </p:sp>
      </p:grpSp>
      <p:grpSp>
        <p:nvGrpSpPr>
          <p:cNvPr id="41" name="Group 40"/>
          <p:cNvGrpSpPr/>
          <p:nvPr/>
        </p:nvGrpSpPr>
        <p:grpSpPr>
          <a:xfrm>
            <a:off x="713268" y="4071131"/>
            <a:ext cx="10322165" cy="572858"/>
            <a:chOff x="0" y="2059"/>
            <a:chExt cx="3785616" cy="990627"/>
          </a:xfrm>
        </p:grpSpPr>
        <p:sp>
          <p:nvSpPr>
            <p:cNvPr id="42" name="Rounded Rectangle 41"/>
            <p:cNvSpPr/>
            <p:nvPr/>
          </p:nvSpPr>
          <p:spPr>
            <a:xfrm>
              <a:off x="0" y="2059"/>
              <a:ext cx="3785616" cy="990627"/>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3" name="Rounded Rectangle 6"/>
            <p:cNvSpPr txBox="1"/>
            <p:nvPr/>
          </p:nvSpPr>
          <p:spPr>
            <a:xfrm>
              <a:off x="48358" y="50417"/>
              <a:ext cx="3688900" cy="89391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6680" tIns="53340" rIns="106680" bIns="53340" numCol="1" spcCol="1270" anchor="ctr" anchorCtr="0">
              <a:noAutofit/>
            </a:bodyPr>
            <a:lstStyle/>
            <a:p>
              <a:r>
                <a:rPr lang="en-US" b="1" dirty="0">
                  <a:latin typeface="Helvetica Neue" charset="0"/>
                  <a:ea typeface="Helvetica Neue" charset="0"/>
                  <a:cs typeface="Helvetica Neue" charset="0"/>
                </a:rPr>
                <a:t>Immediately terminate route guidance when requested</a:t>
              </a:r>
              <a:endParaRPr lang="de-DE" dirty="0"/>
            </a:p>
          </p:txBody>
        </p:sp>
      </p:grpSp>
      <p:grpSp>
        <p:nvGrpSpPr>
          <p:cNvPr id="44" name="Group 43"/>
          <p:cNvGrpSpPr/>
          <p:nvPr/>
        </p:nvGrpSpPr>
        <p:grpSpPr>
          <a:xfrm>
            <a:off x="692725" y="4814354"/>
            <a:ext cx="10322165" cy="572858"/>
            <a:chOff x="0" y="2059"/>
            <a:chExt cx="3785616" cy="990627"/>
          </a:xfrm>
        </p:grpSpPr>
        <p:sp>
          <p:nvSpPr>
            <p:cNvPr id="45" name="Rounded Rectangle 44"/>
            <p:cNvSpPr/>
            <p:nvPr/>
          </p:nvSpPr>
          <p:spPr>
            <a:xfrm>
              <a:off x="0" y="2059"/>
              <a:ext cx="3785616" cy="990627"/>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6" name="Rounded Rectangle 6"/>
            <p:cNvSpPr txBox="1"/>
            <p:nvPr/>
          </p:nvSpPr>
          <p:spPr>
            <a:xfrm>
              <a:off x="48358" y="50417"/>
              <a:ext cx="3688900" cy="89391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6680" tIns="53340" rIns="106680" bIns="53340" numCol="1" spcCol="1270" anchor="ctr" anchorCtr="0">
              <a:noAutofit/>
            </a:bodyPr>
            <a:lstStyle/>
            <a:p>
              <a:r>
                <a:rPr lang="en-US" b="1" dirty="0">
                  <a:latin typeface="Helvetica Neue" charset="0"/>
                  <a:ea typeface="Helvetica Neue" charset="0"/>
                  <a:cs typeface="Helvetica Neue" charset="0"/>
                </a:rPr>
                <a:t>Supported countries</a:t>
              </a:r>
              <a:endParaRPr lang="de-DE" dirty="0"/>
            </a:p>
          </p:txBody>
        </p:sp>
      </p:grpSp>
      <p:grpSp>
        <p:nvGrpSpPr>
          <p:cNvPr id="47" name="Group 46"/>
          <p:cNvGrpSpPr/>
          <p:nvPr/>
        </p:nvGrpSpPr>
        <p:grpSpPr>
          <a:xfrm>
            <a:off x="713269" y="3309759"/>
            <a:ext cx="10322165" cy="572858"/>
            <a:chOff x="0" y="2059"/>
            <a:chExt cx="3785616" cy="990627"/>
          </a:xfrm>
        </p:grpSpPr>
        <p:sp>
          <p:nvSpPr>
            <p:cNvPr id="48" name="Rounded Rectangle 47"/>
            <p:cNvSpPr/>
            <p:nvPr/>
          </p:nvSpPr>
          <p:spPr>
            <a:xfrm>
              <a:off x="0" y="2059"/>
              <a:ext cx="3785616" cy="990627"/>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9" name="Rounded Rectangle 6"/>
            <p:cNvSpPr txBox="1"/>
            <p:nvPr/>
          </p:nvSpPr>
          <p:spPr>
            <a:xfrm>
              <a:off x="48358" y="50416"/>
              <a:ext cx="3688900" cy="89391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6680" tIns="53340" rIns="106680" bIns="53340" numCol="1" spcCol="1270" anchor="ctr" anchorCtr="0">
              <a:noAutofit/>
            </a:bodyPr>
            <a:lstStyle/>
            <a:p>
              <a:r>
                <a:rPr lang="en-US" b="1" dirty="0">
                  <a:latin typeface="Helvetica Neue" charset="0"/>
                  <a:ea typeface="Helvetica Neue" charset="0"/>
                  <a:cs typeface="Helvetica Neue" charset="0"/>
                </a:rPr>
                <a:t>Provide a way to enter panning mode</a:t>
              </a:r>
              <a:r>
                <a:rPr lang="en-US" dirty="0">
                  <a:latin typeface="Helvetica Neue" charset="0"/>
                  <a:ea typeface="Helvetica Neue" charset="0"/>
                  <a:cs typeface="Helvetica Neue" charset="0"/>
                </a:rPr>
                <a:t>. </a:t>
              </a:r>
              <a:endParaRPr lang="de-DE" dirty="0"/>
            </a:p>
          </p:txBody>
        </p:sp>
      </p:grpSp>
    </p:spTree>
    <p:extLst>
      <p:ext uri="{BB962C8B-B14F-4D97-AF65-F5344CB8AC3E}">
        <p14:creationId xmlns:p14="http://schemas.microsoft.com/office/powerpoint/2010/main" val="160947155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b="1" dirty="0">
                <a:solidFill>
                  <a:srgbClr val="367C2B"/>
                </a:solidFill>
                <a:latin typeface="Helvetica Neue Condensed" charset="0"/>
                <a:ea typeface="Helvetica Neue Condensed" charset="0"/>
                <a:cs typeface="Helvetica Neue Condensed" charset="0"/>
              </a:rPr>
              <a:t>CarPlay Siri Guidelines Followed</a:t>
            </a: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a:solidFill>
                  <a:schemeClr val="bg1">
                    <a:lumMod val="95000"/>
                  </a:schemeClr>
                </a:solidFill>
              </a:rPr>
              <a:t>12.12.2019</a:t>
            </a:r>
            <a:endParaRPr lang="en-US" dirty="0">
              <a:solidFill>
                <a:schemeClr val="bg1">
                  <a:lumMod val="95000"/>
                </a:schemeClr>
              </a:solidFill>
            </a:endParaRP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47</a:t>
            </a:fld>
            <a:endParaRPr lang="en-US" dirty="0">
              <a:solidFill>
                <a:schemeClr val="bg1">
                  <a:lumMod val="95000"/>
                </a:schemeClr>
              </a:solidFill>
            </a:endParaRPr>
          </a:p>
        </p:txBody>
      </p:sp>
      <p:grpSp>
        <p:nvGrpSpPr>
          <p:cNvPr id="12" name="Group 11"/>
          <p:cNvGrpSpPr/>
          <p:nvPr/>
        </p:nvGrpSpPr>
        <p:grpSpPr>
          <a:xfrm>
            <a:off x="692726" y="2409334"/>
            <a:ext cx="10661074" cy="655985"/>
            <a:chOff x="0" y="2059"/>
            <a:chExt cx="3785616" cy="990627"/>
          </a:xfrm>
        </p:grpSpPr>
        <p:sp>
          <p:nvSpPr>
            <p:cNvPr id="31" name="Rounded Rectangle 30"/>
            <p:cNvSpPr/>
            <p:nvPr/>
          </p:nvSpPr>
          <p:spPr>
            <a:xfrm>
              <a:off x="0" y="2059"/>
              <a:ext cx="3785616" cy="990627"/>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2" name="Rounded Rectangle 6"/>
            <p:cNvSpPr txBox="1"/>
            <p:nvPr/>
          </p:nvSpPr>
          <p:spPr>
            <a:xfrm>
              <a:off x="48358" y="50416"/>
              <a:ext cx="3688900" cy="89391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6680" tIns="53340" rIns="106680" bIns="53340" numCol="1" spcCol="1270" anchor="ctr" anchorCtr="0">
              <a:noAutofit/>
            </a:bodyPr>
            <a:lstStyle/>
            <a:p>
              <a:r>
                <a:rPr lang="en-US" b="1" dirty="0"/>
                <a:t>Siri is an essential feature of CarPlay that facilitates distraction-free, voice-driven app interactions. </a:t>
              </a:r>
              <a:endParaRPr lang="de-DE" b="1" dirty="0"/>
            </a:p>
          </p:txBody>
        </p:sp>
      </p:grpSp>
      <p:pic>
        <p:nvPicPr>
          <p:cNvPr id="36" name="Content Placeholder 4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36585" y="524704"/>
            <a:ext cx="1080945" cy="1071564"/>
          </a:xfrm>
          <a:prstGeom prst="rect">
            <a:avLst/>
          </a:prstGeom>
        </p:spPr>
      </p:pic>
      <p:sp>
        <p:nvSpPr>
          <p:cNvPr id="35" name="Rectangle 34"/>
          <p:cNvSpPr/>
          <p:nvPr/>
        </p:nvSpPr>
        <p:spPr>
          <a:xfrm>
            <a:off x="4691714" y="3450331"/>
            <a:ext cx="184731" cy="286232"/>
          </a:xfrm>
          <a:prstGeom prst="rect">
            <a:avLst/>
          </a:prstGeom>
        </p:spPr>
        <p:txBody>
          <a:bodyPr wrap="none">
            <a:spAutoFit/>
          </a:bodyPr>
          <a:lstStyle/>
          <a:p>
            <a:pPr marL="0" lvl="1" defTabSz="711200">
              <a:lnSpc>
                <a:spcPct val="90000"/>
              </a:lnSpc>
              <a:spcBef>
                <a:spcPct val="0"/>
              </a:spcBef>
              <a:spcAft>
                <a:spcPct val="15000"/>
              </a:spcAft>
            </a:pPr>
            <a:endParaRPr lang="en-US" sz="1400" dirty="0">
              <a:solidFill>
                <a:srgbClr val="367C2B"/>
              </a:solidFill>
              <a:latin typeface="Helvetica Neue" charset="0"/>
              <a:ea typeface="Helvetica Neue" charset="0"/>
              <a:cs typeface="Helvetica Neue" charset="0"/>
            </a:endParaRPr>
          </a:p>
        </p:txBody>
      </p:sp>
      <p:grpSp>
        <p:nvGrpSpPr>
          <p:cNvPr id="26" name="Group 25"/>
          <p:cNvGrpSpPr/>
          <p:nvPr/>
        </p:nvGrpSpPr>
        <p:grpSpPr>
          <a:xfrm>
            <a:off x="692726" y="3323405"/>
            <a:ext cx="10661074" cy="582221"/>
            <a:chOff x="0" y="2059"/>
            <a:chExt cx="3785616" cy="990627"/>
          </a:xfrm>
        </p:grpSpPr>
        <p:sp>
          <p:nvSpPr>
            <p:cNvPr id="27" name="Rounded Rectangle 26"/>
            <p:cNvSpPr/>
            <p:nvPr/>
          </p:nvSpPr>
          <p:spPr>
            <a:xfrm>
              <a:off x="0" y="2059"/>
              <a:ext cx="3785616" cy="990627"/>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8" name="Rounded Rectangle 6"/>
            <p:cNvSpPr txBox="1"/>
            <p:nvPr/>
          </p:nvSpPr>
          <p:spPr>
            <a:xfrm>
              <a:off x="48358" y="50416"/>
              <a:ext cx="3688900" cy="89391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6680" tIns="53340" rIns="106680" bIns="53340" numCol="1" spcCol="1270" anchor="ctr" anchorCtr="0">
              <a:noAutofit/>
            </a:bodyPr>
            <a:lstStyle/>
            <a:p>
              <a:r>
                <a:rPr lang="en-US" b="1" dirty="0">
                  <a:solidFill>
                    <a:schemeClr val="bg1"/>
                  </a:solidFill>
                </a:rPr>
                <a:t>Respond quickly and minimize interaction</a:t>
              </a:r>
              <a:endParaRPr lang="de-DE" b="1" dirty="0">
                <a:solidFill>
                  <a:schemeClr val="bg1"/>
                </a:solidFill>
              </a:endParaRPr>
            </a:p>
          </p:txBody>
        </p:sp>
      </p:grpSp>
      <p:grpSp>
        <p:nvGrpSpPr>
          <p:cNvPr id="29" name="Group 28"/>
          <p:cNvGrpSpPr/>
          <p:nvPr/>
        </p:nvGrpSpPr>
        <p:grpSpPr>
          <a:xfrm>
            <a:off x="692726" y="4165741"/>
            <a:ext cx="10661074" cy="621267"/>
            <a:chOff x="0" y="2059"/>
            <a:chExt cx="3785616" cy="990627"/>
          </a:xfrm>
        </p:grpSpPr>
        <p:sp>
          <p:nvSpPr>
            <p:cNvPr id="30" name="Rounded Rectangle 29"/>
            <p:cNvSpPr/>
            <p:nvPr/>
          </p:nvSpPr>
          <p:spPr>
            <a:xfrm>
              <a:off x="0" y="2059"/>
              <a:ext cx="3785616" cy="990627"/>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3" name="Rounded Rectangle 6"/>
            <p:cNvSpPr txBox="1"/>
            <p:nvPr/>
          </p:nvSpPr>
          <p:spPr>
            <a:xfrm>
              <a:off x="48358" y="50416"/>
              <a:ext cx="3688900" cy="89391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6680" tIns="53340" rIns="106680" bIns="53340" numCol="1" spcCol="1270" anchor="ctr" anchorCtr="0">
              <a:noAutofit/>
            </a:bodyPr>
            <a:lstStyle/>
            <a:p>
              <a:r>
                <a:rPr lang="en-US" b="1" dirty="0">
                  <a:solidFill>
                    <a:schemeClr val="bg1"/>
                  </a:solidFill>
                </a:rPr>
                <a:t>Increase accuracy with custom vocabulary</a:t>
              </a:r>
              <a:endParaRPr lang="de-DE" dirty="0">
                <a:solidFill>
                  <a:schemeClr val="bg1"/>
                </a:solidFill>
              </a:endParaRPr>
            </a:p>
          </p:txBody>
        </p:sp>
      </p:grpSp>
    </p:spTree>
    <p:extLst>
      <p:ext uri="{BB962C8B-B14F-4D97-AF65-F5344CB8AC3E}">
        <p14:creationId xmlns:p14="http://schemas.microsoft.com/office/powerpoint/2010/main" val="211588062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367C2B"/>
                </a:solidFill>
                <a:latin typeface="Helvetica Neue Condensed" charset="0"/>
                <a:ea typeface="Helvetica Neue Condensed" charset="0"/>
                <a:cs typeface="Helvetica Neue Condensed" charset="0"/>
              </a:rPr>
              <a:t>Introduction: CarPlay Navigation</a:t>
            </a: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a:solidFill>
                  <a:schemeClr val="bg1">
                    <a:lumMod val="95000"/>
                  </a:schemeClr>
                </a:solidFill>
              </a:rPr>
              <a:t>12.12.2019</a:t>
            </a:r>
            <a:endParaRPr lang="en-US" dirty="0">
              <a:solidFill>
                <a:schemeClr val="bg1">
                  <a:lumMod val="95000"/>
                </a:schemeClr>
              </a:solidFill>
            </a:endParaRP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48</a:t>
            </a:fld>
            <a:endParaRPr lang="en-US" dirty="0">
              <a:solidFill>
                <a:schemeClr val="bg1">
                  <a:lumMod val="95000"/>
                </a:schemeClr>
              </a:solidFill>
            </a:endParaRPr>
          </a:p>
        </p:txBody>
      </p:sp>
      <p:sp>
        <p:nvSpPr>
          <p:cNvPr id="10" name="TextBox 9"/>
          <p:cNvSpPr txBox="1"/>
          <p:nvPr/>
        </p:nvSpPr>
        <p:spPr>
          <a:xfrm>
            <a:off x="1156854" y="2680617"/>
            <a:ext cx="9462655" cy="1477328"/>
          </a:xfrm>
          <a:prstGeom prst="rect">
            <a:avLst/>
          </a:prstGeom>
          <a:noFill/>
        </p:spPr>
        <p:txBody>
          <a:bodyPr wrap="square" rtlCol="0">
            <a:spAutoFit/>
          </a:bodyPr>
          <a:lstStyle/>
          <a:p>
            <a:pPr algn="ctr"/>
            <a:r>
              <a:rPr lang="en-US" dirty="0">
                <a:latin typeface="Helvetica Neue"/>
              </a:rPr>
              <a:t>CarPlay navigation apps are designed to look and feel like your app on iPhone with familiar UI elements. </a:t>
            </a:r>
            <a:r>
              <a:rPr lang="en-GB" dirty="0">
                <a:latin typeface="Helvetica Neue"/>
              </a:rPr>
              <a:t>Our application is optimized for the driving environment with brief interactions without commanding the driver’s attention and uses Siri interactions.</a:t>
            </a:r>
          </a:p>
          <a:p>
            <a:pPr algn="ctr"/>
            <a:r>
              <a:rPr lang="en-GB" dirty="0">
                <a:latin typeface="Helvetica Neue"/>
              </a:rPr>
              <a:t>The on-screen information is minimal and relevant. </a:t>
            </a:r>
          </a:p>
          <a:p>
            <a:pPr algn="ctr"/>
            <a:endParaRPr lang="de-DE" dirty="0">
              <a:latin typeface="Helvetica Neue"/>
            </a:endParaRPr>
          </a:p>
        </p:txBody>
      </p:sp>
      <p:pic>
        <p:nvPicPr>
          <p:cNvPr id="16" name="Content Placeholder 4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19509" y="619124"/>
            <a:ext cx="1073332" cy="1071564"/>
          </a:xfrm>
          <a:prstGeom prst="rect">
            <a:avLst/>
          </a:prstGeom>
        </p:spPr>
      </p:pic>
    </p:spTree>
    <p:extLst>
      <p:ext uri="{BB962C8B-B14F-4D97-AF65-F5344CB8AC3E}">
        <p14:creationId xmlns:p14="http://schemas.microsoft.com/office/powerpoint/2010/main" val="11843338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 y="6424537"/>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12221" y="641044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a:solidFill>
                  <a:schemeClr val="bg1">
                    <a:lumMod val="95000"/>
                  </a:schemeClr>
                </a:solidFill>
              </a:rPr>
              <a:t>12.12.2019</a:t>
            </a:r>
            <a:endParaRPr lang="en-US" dirty="0">
              <a:solidFill>
                <a:schemeClr val="bg1">
                  <a:lumMod val="95000"/>
                </a:schemeClr>
              </a:solidFill>
            </a:endParaRP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5</a:t>
            </a:fld>
            <a:endParaRPr lang="en-US" dirty="0">
              <a:solidFill>
                <a:schemeClr val="bg1">
                  <a:lumMod val="95000"/>
                </a:schemeClr>
              </a:solidFill>
            </a:endParaRPr>
          </a:p>
        </p:txBody>
      </p:sp>
      <p:sp>
        <p:nvSpPr>
          <p:cNvPr id="18" name="Title 1">
            <a:extLst>
              <a:ext uri="{FF2B5EF4-FFF2-40B4-BE49-F238E27FC236}">
                <a16:creationId xmlns:a16="http://schemas.microsoft.com/office/drawing/2014/main" xmlns="" id="{0DA29B30-546C-432B-849F-1D72A6E2F3D9}"/>
              </a:ext>
            </a:extLst>
          </p:cNvPr>
          <p:cNvSpPr>
            <a:spLocks noGrp="1"/>
          </p:cNvSpPr>
          <p:nvPr>
            <p:ph type="title"/>
          </p:nvPr>
        </p:nvSpPr>
        <p:spPr>
          <a:xfrm>
            <a:off x="838200" y="365125"/>
            <a:ext cx="10515600" cy="1325563"/>
          </a:xfrm>
        </p:spPr>
        <p:txBody>
          <a:bodyPr/>
          <a:lstStyle/>
          <a:p>
            <a:r>
              <a:rPr lang="en-US" b="1" dirty="0">
                <a:solidFill>
                  <a:srgbClr val="367C2B"/>
                </a:solidFill>
                <a:latin typeface="Helvetica Neue Condensed" charset="0"/>
                <a:ea typeface="Helvetica Neue Condensed" charset="0"/>
                <a:cs typeface="Helvetica Neue Condensed" charset="0"/>
              </a:rPr>
              <a:t>How we choose the features</a:t>
            </a:r>
          </a:p>
        </p:txBody>
      </p:sp>
      <p:sp>
        <p:nvSpPr>
          <p:cNvPr id="3" name="TextBox 2">
            <a:extLst>
              <a:ext uri="{FF2B5EF4-FFF2-40B4-BE49-F238E27FC236}">
                <a16:creationId xmlns:a16="http://schemas.microsoft.com/office/drawing/2014/main" xmlns="" id="{46002249-EDB0-4770-8774-DB5780525056}"/>
              </a:ext>
            </a:extLst>
          </p:cNvPr>
          <p:cNvSpPr txBox="1"/>
          <p:nvPr/>
        </p:nvSpPr>
        <p:spPr>
          <a:xfrm>
            <a:off x="838200" y="1704782"/>
            <a:ext cx="10787742" cy="4401205"/>
          </a:xfrm>
          <a:prstGeom prst="rect">
            <a:avLst/>
          </a:prstGeom>
          <a:noFill/>
        </p:spPr>
        <p:txBody>
          <a:bodyPr wrap="square" rtlCol="0">
            <a:spAutoFit/>
          </a:bodyPr>
          <a:lstStyle/>
          <a:p>
            <a:pPr marL="285750" indent="-285750">
              <a:buFont typeface="Arial" panose="020B0604020202020204" pitchFamily="34" charset="0"/>
              <a:buChar char="•"/>
            </a:pPr>
            <a:r>
              <a:rPr lang="en-US" sz="2800" dirty="0">
                <a:latin typeface="Helvetica Neue"/>
              </a:rPr>
              <a:t>The Map</a:t>
            </a:r>
          </a:p>
          <a:p>
            <a:pPr marL="742950" lvl="1" indent="-285750">
              <a:buFont typeface="Arial" panose="020B0604020202020204" pitchFamily="34" charset="0"/>
              <a:buChar char="•"/>
            </a:pPr>
            <a:r>
              <a:rPr lang="en-US" sz="2800" dirty="0">
                <a:latin typeface="Helvetica Neue"/>
              </a:rPr>
              <a:t>Easy to use while driving, intuitive</a:t>
            </a:r>
          </a:p>
          <a:p>
            <a:pPr marL="742950" lvl="1" indent="-285750">
              <a:buFont typeface="Arial" panose="020B0604020202020204" pitchFamily="34" charset="0"/>
              <a:buChar char="•"/>
            </a:pPr>
            <a:r>
              <a:rPr lang="en-US" sz="2800" dirty="0">
                <a:latin typeface="Helvetica Neue"/>
              </a:rPr>
              <a:t>With one glimpse, the user can get a lot of information</a:t>
            </a:r>
          </a:p>
          <a:p>
            <a:pPr marL="285750" indent="-285750">
              <a:buFont typeface="Arial" panose="020B0604020202020204" pitchFamily="34" charset="0"/>
              <a:buChar char="•"/>
            </a:pPr>
            <a:r>
              <a:rPr lang="en-US" sz="2800" dirty="0">
                <a:latin typeface="Helvetica Neue"/>
              </a:rPr>
              <a:t>Getting Machine Alerts, Field Flags and Operation Updates</a:t>
            </a:r>
          </a:p>
          <a:p>
            <a:pPr marL="742950" lvl="1" indent="-285750">
              <a:buFont typeface="Arial" panose="020B0604020202020204" pitchFamily="34" charset="0"/>
              <a:buChar char="•"/>
            </a:pPr>
            <a:r>
              <a:rPr lang="en-US" sz="2800" dirty="0">
                <a:latin typeface="Helvetica Neue"/>
              </a:rPr>
              <a:t>Since we display important events in the organization, we didn’t want to limit the user of not getting the details</a:t>
            </a:r>
          </a:p>
          <a:p>
            <a:pPr marL="742950" lvl="1" indent="-285750">
              <a:buFont typeface="Arial" panose="020B0604020202020204" pitchFamily="34" charset="0"/>
              <a:buChar char="•"/>
            </a:pPr>
            <a:r>
              <a:rPr lang="en-US" sz="2800" dirty="0">
                <a:latin typeface="Helvetica Neue"/>
              </a:rPr>
              <a:t>User-friendly by using voice commands and suggestions</a:t>
            </a:r>
          </a:p>
          <a:p>
            <a:pPr marL="285750" indent="-285750">
              <a:buFont typeface="Arial" panose="020B0604020202020204" pitchFamily="34" charset="0"/>
              <a:buChar char="•"/>
            </a:pPr>
            <a:r>
              <a:rPr lang="en-US" sz="2800" dirty="0">
                <a:latin typeface="Helvetica Neue"/>
              </a:rPr>
              <a:t>Notes</a:t>
            </a:r>
          </a:p>
          <a:p>
            <a:pPr marL="742950" lvl="1" indent="-285750">
              <a:buFont typeface="Arial" panose="020B0604020202020204" pitchFamily="34" charset="0"/>
              <a:buChar char="•"/>
            </a:pPr>
            <a:r>
              <a:rPr lang="en-US" sz="2800" dirty="0">
                <a:latin typeface="Helvetica Neue"/>
              </a:rPr>
              <a:t>Giving the user an opportunity to store all the important notes at one place, gives a feeling of a well-rounded product</a:t>
            </a:r>
          </a:p>
        </p:txBody>
      </p:sp>
    </p:spTree>
    <p:extLst>
      <p:ext uri="{BB962C8B-B14F-4D97-AF65-F5344CB8AC3E}">
        <p14:creationId xmlns:p14="http://schemas.microsoft.com/office/powerpoint/2010/main" val="42848763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34584"/>
            <a:ext cx="8820150" cy="1325563"/>
          </a:xfrm>
        </p:spPr>
        <p:txBody>
          <a:bodyPr/>
          <a:lstStyle/>
          <a:p>
            <a:pPr algn="ctr"/>
            <a:r>
              <a:rPr lang="en-US" b="1" dirty="0">
                <a:solidFill>
                  <a:srgbClr val="367C2B"/>
                </a:solidFill>
                <a:latin typeface="Helvetica Neue Condensed"/>
                <a:ea typeface="Helvetica Neue Condensed" charset="0"/>
                <a:cs typeface="Helvetica Neue Condensed" charset="0"/>
              </a:rPr>
              <a:t>Architecture</a:t>
            </a:r>
            <a:endParaRPr lang="en-US" b="1" dirty="0">
              <a:solidFill>
                <a:srgbClr val="367C2B"/>
              </a:solidFill>
              <a:latin typeface="Helvetica Neue Condensed" charset="0"/>
              <a:ea typeface="Helvetica Neue Condensed" charset="0"/>
              <a:cs typeface="Helvetica Neue Condensed" charset="0"/>
            </a:endParaRPr>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grpSp>
        <p:nvGrpSpPr>
          <p:cNvPr id="3" name="Group 2"/>
          <p:cNvGrpSpPr/>
          <p:nvPr/>
        </p:nvGrpSpPr>
        <p:grpSpPr>
          <a:xfrm>
            <a:off x="1" y="6415659"/>
            <a:ext cx="12192002" cy="437317"/>
            <a:chOff x="1" y="6415659"/>
            <a:chExt cx="12192002" cy="437317"/>
          </a:xfrm>
        </p:grpSpPr>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Date Placeholder 6"/>
          <p:cNvSpPr>
            <a:spLocks noGrp="1"/>
          </p:cNvSpPr>
          <p:nvPr>
            <p:ph type="dt" sz="half" idx="10"/>
          </p:nvPr>
        </p:nvSpPr>
        <p:spPr>
          <a:xfrm>
            <a:off x="838200" y="6410443"/>
            <a:ext cx="2743200" cy="365125"/>
          </a:xfrm>
        </p:spPr>
        <p:txBody>
          <a:bodyPr/>
          <a:lstStyle/>
          <a:p>
            <a:r>
              <a:rPr lang="en-US">
                <a:solidFill>
                  <a:schemeClr val="bg1">
                    <a:lumMod val="95000"/>
                  </a:schemeClr>
                </a:solidFill>
              </a:rPr>
              <a:t>12.12.2019</a:t>
            </a:r>
            <a:endParaRPr lang="en-US" dirty="0">
              <a:solidFill>
                <a:schemeClr val="bg1">
                  <a:lumMod val="95000"/>
                </a:schemeClr>
              </a:solidFill>
            </a:endParaRP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6</a:t>
            </a:fld>
            <a:endParaRPr lang="en-US" dirty="0">
              <a:solidFill>
                <a:schemeClr val="bg1">
                  <a:lumMod val="95000"/>
                </a:schemeClr>
              </a:solidFill>
            </a:endParaRPr>
          </a:p>
        </p:txBody>
      </p:sp>
      <p:sp>
        <p:nvSpPr>
          <p:cNvPr id="9" name="Footer Placeholder 3"/>
          <p:cNvSpPr txBox="1">
            <a:spLocks/>
          </p:cNvSpPr>
          <p:nvPr/>
        </p:nvSpPr>
        <p:spPr>
          <a:xfrm>
            <a:off x="4012221" y="6410442"/>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chemeClr val="bg1">
                    <a:lumMod val="95000"/>
                  </a:schemeClr>
                </a:solidFill>
              </a:rPr>
              <a:t>Capstone Project 2019 – IOS team</a:t>
            </a:r>
            <a:endParaRPr lang="en-US" dirty="0">
              <a:solidFill>
                <a:schemeClr val="bg1">
                  <a:lumMod val="95000"/>
                </a:schemeClr>
              </a:solidFill>
            </a:endParaRPr>
          </a:p>
        </p:txBody>
      </p:sp>
      <p:pic>
        <p:nvPicPr>
          <p:cNvPr id="10" name="Picture 21">
            <a:extLst>
              <a:ext uri="{FF2B5EF4-FFF2-40B4-BE49-F238E27FC236}">
                <a16:creationId xmlns:a16="http://schemas.microsoft.com/office/drawing/2014/main" xmlns="" id="{2C65BD72-579B-0447-B2C4-B22A512584DB}"/>
              </a:ext>
            </a:extLst>
          </p:cNvPr>
          <p:cNvPicPr>
            <a:picLocks noChangeAspect="1"/>
          </p:cNvPicPr>
          <p:nvPr/>
        </p:nvPicPr>
        <p:blipFill>
          <a:blip r:embed="rId3"/>
          <a:stretch>
            <a:fillRect/>
          </a:stretch>
        </p:blipFill>
        <p:spPr>
          <a:xfrm>
            <a:off x="7490618" y="2509847"/>
            <a:ext cx="1325563" cy="1325563"/>
          </a:xfrm>
          <a:prstGeom prst="rect">
            <a:avLst/>
          </a:prstGeom>
        </p:spPr>
      </p:pic>
    </p:spTree>
    <p:extLst>
      <p:ext uri="{BB962C8B-B14F-4D97-AF65-F5344CB8AC3E}">
        <p14:creationId xmlns:p14="http://schemas.microsoft.com/office/powerpoint/2010/main" val="19703241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p:cNvGrpSpPr/>
          <p:nvPr/>
        </p:nvGrpSpPr>
        <p:grpSpPr>
          <a:xfrm>
            <a:off x="-1" y="6432060"/>
            <a:ext cx="12192002" cy="437317"/>
            <a:chOff x="1" y="6415659"/>
            <a:chExt cx="12192002" cy="437317"/>
          </a:xfrm>
        </p:grpSpPr>
        <p:sp>
          <p:nvSpPr>
            <p:cNvPr id="17" name="Rectangle 16"/>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8" name="Rectangle 17"/>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sp>
        <p:nvSpPr>
          <p:cNvPr id="2" name="Title 1">
            <a:extLst>
              <a:ext uri="{FF2B5EF4-FFF2-40B4-BE49-F238E27FC236}">
                <a16:creationId xmlns:a16="http://schemas.microsoft.com/office/drawing/2014/main" xmlns="" id="{5E2DF460-97EB-4EC8-B916-C955FCFD34FD}"/>
              </a:ext>
            </a:extLst>
          </p:cNvPr>
          <p:cNvSpPr>
            <a:spLocks noGrp="1"/>
          </p:cNvSpPr>
          <p:nvPr>
            <p:ph type="title"/>
          </p:nvPr>
        </p:nvSpPr>
        <p:spPr/>
        <p:txBody>
          <a:bodyPr>
            <a:normAutofit/>
          </a:bodyPr>
          <a:lstStyle/>
          <a:p>
            <a:r>
              <a:rPr lang="en-US" b="1" dirty="0">
                <a:solidFill>
                  <a:srgbClr val="367C2B"/>
                </a:solidFill>
                <a:latin typeface="Helvetica Neue Condensed" charset="0"/>
                <a:ea typeface="Helvetica Neue Condensed" charset="0"/>
                <a:cs typeface="Helvetica Neue Condensed" charset="0"/>
              </a:rPr>
              <a:t>Introduction</a:t>
            </a:r>
          </a:p>
        </p:txBody>
      </p:sp>
      <p:sp>
        <p:nvSpPr>
          <p:cNvPr id="4" name="Date Placeholder 3">
            <a:extLst>
              <a:ext uri="{FF2B5EF4-FFF2-40B4-BE49-F238E27FC236}">
                <a16:creationId xmlns:a16="http://schemas.microsoft.com/office/drawing/2014/main" xmlns="" id="{926227B9-92DC-4E9A-9567-8CB74D4141DD}"/>
              </a:ext>
            </a:extLst>
          </p:cNvPr>
          <p:cNvSpPr>
            <a:spLocks noGrp="1"/>
          </p:cNvSpPr>
          <p:nvPr>
            <p:ph type="dt" sz="half" idx="10"/>
          </p:nvPr>
        </p:nvSpPr>
        <p:spPr>
          <a:xfrm>
            <a:off x="838200" y="6420898"/>
            <a:ext cx="2743200" cy="365125"/>
          </a:xfrm>
        </p:spPr>
        <p:txBody>
          <a:bodyPr/>
          <a:lstStyle/>
          <a:p>
            <a:r>
              <a:rPr lang="en-US">
                <a:solidFill>
                  <a:schemeClr val="bg1"/>
                </a:solidFill>
              </a:rPr>
              <a:t>12.12.2019</a:t>
            </a:r>
            <a:endParaRPr lang="en-US" dirty="0">
              <a:solidFill>
                <a:schemeClr val="bg1"/>
              </a:solidFill>
            </a:endParaRPr>
          </a:p>
        </p:txBody>
      </p:sp>
      <p:sp>
        <p:nvSpPr>
          <p:cNvPr id="5" name="Footer Placeholder 4">
            <a:extLst>
              <a:ext uri="{FF2B5EF4-FFF2-40B4-BE49-F238E27FC236}">
                <a16:creationId xmlns:a16="http://schemas.microsoft.com/office/drawing/2014/main" xmlns="" id="{0D4F6E3D-5815-43C3-BDA4-21ED9B96159B}"/>
              </a:ext>
            </a:extLst>
          </p:cNvPr>
          <p:cNvSpPr>
            <a:spLocks noGrp="1"/>
          </p:cNvSpPr>
          <p:nvPr>
            <p:ph type="ftr" sz="quarter" idx="11"/>
          </p:nvPr>
        </p:nvSpPr>
        <p:spPr>
          <a:xfrm>
            <a:off x="4038600" y="6410140"/>
            <a:ext cx="4114800" cy="365125"/>
          </a:xfrm>
        </p:spPr>
        <p:txBody>
          <a:bodyPr/>
          <a:lstStyle/>
          <a:p>
            <a:r>
              <a:rPr lang="en-US" dirty="0">
                <a:solidFill>
                  <a:schemeClr val="bg1"/>
                </a:solidFill>
              </a:rPr>
              <a:t>Capstone Project 2019 – IOS team</a:t>
            </a:r>
          </a:p>
        </p:txBody>
      </p:sp>
      <p:sp>
        <p:nvSpPr>
          <p:cNvPr id="6" name="Slide Number Placeholder 5">
            <a:extLst>
              <a:ext uri="{FF2B5EF4-FFF2-40B4-BE49-F238E27FC236}">
                <a16:creationId xmlns:a16="http://schemas.microsoft.com/office/drawing/2014/main" xmlns="" id="{C01D4869-6B45-440B-87E8-640E242F2978}"/>
              </a:ext>
            </a:extLst>
          </p:cNvPr>
          <p:cNvSpPr>
            <a:spLocks noGrp="1"/>
          </p:cNvSpPr>
          <p:nvPr>
            <p:ph type="sldNum" sz="quarter" idx="12"/>
          </p:nvPr>
        </p:nvSpPr>
        <p:spPr>
          <a:xfrm>
            <a:off x="8675146" y="6420897"/>
            <a:ext cx="2743200" cy="365125"/>
          </a:xfrm>
        </p:spPr>
        <p:txBody>
          <a:bodyPr/>
          <a:lstStyle/>
          <a:p>
            <a:fld id="{887B9A8D-1C57-B84A-A36C-FA5B35E2101E}" type="slidenum">
              <a:rPr lang="en-US" smtClean="0">
                <a:solidFill>
                  <a:schemeClr val="bg1"/>
                </a:solidFill>
              </a:rPr>
              <a:t>7</a:t>
            </a:fld>
            <a:endParaRPr lang="en-US" dirty="0">
              <a:solidFill>
                <a:schemeClr val="bg1"/>
              </a:solidFill>
            </a:endParaRPr>
          </a:p>
        </p:txBody>
      </p:sp>
      <p:pic>
        <p:nvPicPr>
          <p:cNvPr id="12" name="Picture 12" descr="A picture containing drawing&#10;&#10;Description generated with very high confidence">
            <a:extLst>
              <a:ext uri="{FF2B5EF4-FFF2-40B4-BE49-F238E27FC236}">
                <a16:creationId xmlns:a16="http://schemas.microsoft.com/office/drawing/2014/main" xmlns="" id="{719119A6-3153-4784-A3D8-E6A2546EC69C}"/>
              </a:ext>
            </a:extLst>
          </p:cNvPr>
          <p:cNvPicPr>
            <a:picLocks noChangeAspect="1"/>
          </p:cNvPicPr>
          <p:nvPr/>
        </p:nvPicPr>
        <p:blipFill>
          <a:blip r:embed="rId2"/>
          <a:stretch>
            <a:fillRect/>
          </a:stretch>
        </p:blipFill>
        <p:spPr>
          <a:xfrm>
            <a:off x="4724400" y="1428147"/>
            <a:ext cx="2743200" cy="857250"/>
          </a:xfrm>
          <a:prstGeom prst="rect">
            <a:avLst/>
          </a:prstGeom>
        </p:spPr>
      </p:pic>
      <p:pic>
        <p:nvPicPr>
          <p:cNvPr id="15" name="Picture 16" descr="A close up of a mans face&#10;&#10;Description generated with very high confidence">
            <a:extLst>
              <a:ext uri="{FF2B5EF4-FFF2-40B4-BE49-F238E27FC236}">
                <a16:creationId xmlns:a16="http://schemas.microsoft.com/office/drawing/2014/main" xmlns="" id="{31F33240-EEE7-484C-AB8F-07E7309031F0}"/>
              </a:ext>
            </a:extLst>
          </p:cNvPr>
          <p:cNvPicPr>
            <a:picLocks noChangeAspect="1"/>
          </p:cNvPicPr>
          <p:nvPr/>
        </p:nvPicPr>
        <p:blipFill>
          <a:blip r:embed="rId3"/>
          <a:stretch>
            <a:fillRect/>
          </a:stretch>
        </p:blipFill>
        <p:spPr>
          <a:xfrm>
            <a:off x="4724400" y="5067397"/>
            <a:ext cx="2743200" cy="1005840"/>
          </a:xfrm>
          <a:prstGeom prst="rect">
            <a:avLst/>
          </a:prstGeom>
        </p:spPr>
      </p:pic>
      <p:pic>
        <p:nvPicPr>
          <p:cNvPr id="30" name="Picture 30" descr="A picture containing game&#10;&#10;Description generated with very high confidence">
            <a:extLst>
              <a:ext uri="{FF2B5EF4-FFF2-40B4-BE49-F238E27FC236}">
                <a16:creationId xmlns:a16="http://schemas.microsoft.com/office/drawing/2014/main" xmlns="" id="{A0D11438-FEE7-4C6D-9F48-BB721CD4CD9C}"/>
              </a:ext>
            </a:extLst>
          </p:cNvPr>
          <p:cNvPicPr>
            <a:picLocks noChangeAspect="1"/>
          </p:cNvPicPr>
          <p:nvPr/>
        </p:nvPicPr>
        <p:blipFill>
          <a:blip r:embed="rId4"/>
          <a:stretch>
            <a:fillRect/>
          </a:stretch>
        </p:blipFill>
        <p:spPr>
          <a:xfrm>
            <a:off x="8845201" y="2665467"/>
            <a:ext cx="2743200" cy="2016252"/>
          </a:xfrm>
          <a:prstGeom prst="rect">
            <a:avLst/>
          </a:prstGeom>
        </p:spPr>
      </p:pic>
      <p:pic>
        <p:nvPicPr>
          <p:cNvPr id="32" name="Picture 32" descr="A close up of a logo&#10;&#10;Description generated with very high confidence">
            <a:extLst>
              <a:ext uri="{FF2B5EF4-FFF2-40B4-BE49-F238E27FC236}">
                <a16:creationId xmlns:a16="http://schemas.microsoft.com/office/drawing/2014/main" xmlns="" id="{C1D6F3D1-7218-4298-982F-ACA4DAAC01BE}"/>
              </a:ext>
            </a:extLst>
          </p:cNvPr>
          <p:cNvPicPr>
            <a:picLocks noChangeAspect="1"/>
          </p:cNvPicPr>
          <p:nvPr/>
        </p:nvPicPr>
        <p:blipFill>
          <a:blip r:embed="rId5"/>
          <a:stretch>
            <a:fillRect/>
          </a:stretch>
        </p:blipFill>
        <p:spPr>
          <a:xfrm>
            <a:off x="5143500" y="2727285"/>
            <a:ext cx="1905000" cy="1905000"/>
          </a:xfrm>
          <a:prstGeom prst="rect">
            <a:avLst/>
          </a:prstGeom>
        </p:spPr>
      </p:pic>
      <p:sp>
        <p:nvSpPr>
          <p:cNvPr id="34" name="TextBox 33">
            <a:extLst>
              <a:ext uri="{FF2B5EF4-FFF2-40B4-BE49-F238E27FC236}">
                <a16:creationId xmlns:a16="http://schemas.microsoft.com/office/drawing/2014/main" xmlns="" id="{8F0404A3-2553-41EF-ABCA-80AC5E610CDA}"/>
              </a:ext>
            </a:extLst>
          </p:cNvPr>
          <p:cNvSpPr txBox="1"/>
          <p:nvPr/>
        </p:nvSpPr>
        <p:spPr>
          <a:xfrm>
            <a:off x="5307660" y="4667955"/>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Software Architect</a:t>
            </a:r>
          </a:p>
        </p:txBody>
      </p:sp>
      <p:sp>
        <p:nvSpPr>
          <p:cNvPr id="35" name="TextBox 34">
            <a:extLst>
              <a:ext uri="{FF2B5EF4-FFF2-40B4-BE49-F238E27FC236}">
                <a16:creationId xmlns:a16="http://schemas.microsoft.com/office/drawing/2014/main" xmlns="" id="{9E303BCD-D1C2-42CD-9AF4-A2DDF367BD5C}"/>
              </a:ext>
            </a:extLst>
          </p:cNvPr>
          <p:cNvSpPr txBox="1"/>
          <p:nvPr/>
        </p:nvSpPr>
        <p:spPr>
          <a:xfrm>
            <a:off x="763882" y="4592696"/>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Subscription Type</a:t>
            </a:r>
          </a:p>
        </p:txBody>
      </p:sp>
      <p:sp>
        <p:nvSpPr>
          <p:cNvPr id="36" name="TextBox 35">
            <a:extLst>
              <a:ext uri="{FF2B5EF4-FFF2-40B4-BE49-F238E27FC236}">
                <a16:creationId xmlns:a16="http://schemas.microsoft.com/office/drawing/2014/main" xmlns="" id="{DDC12683-85FF-4C06-93BC-12A78043CB42}"/>
              </a:ext>
            </a:extLst>
          </p:cNvPr>
          <p:cNvSpPr txBox="1"/>
          <p:nvPr/>
        </p:nvSpPr>
        <p:spPr>
          <a:xfrm>
            <a:off x="5561660" y="2287881"/>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Swift Version</a:t>
            </a:r>
          </a:p>
        </p:txBody>
      </p:sp>
      <p:sp>
        <p:nvSpPr>
          <p:cNvPr id="37" name="TextBox 36">
            <a:extLst>
              <a:ext uri="{FF2B5EF4-FFF2-40B4-BE49-F238E27FC236}">
                <a16:creationId xmlns:a16="http://schemas.microsoft.com/office/drawing/2014/main" xmlns="" id="{E96ABD49-FAFC-4F76-A99D-8347E0C2F4CC}"/>
              </a:ext>
            </a:extLst>
          </p:cNvPr>
          <p:cNvSpPr txBox="1"/>
          <p:nvPr/>
        </p:nvSpPr>
        <p:spPr>
          <a:xfrm>
            <a:off x="5843882" y="5984992"/>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IOS Car</a:t>
            </a:r>
          </a:p>
        </p:txBody>
      </p:sp>
      <p:sp>
        <p:nvSpPr>
          <p:cNvPr id="38" name="TextBox 37">
            <a:extLst>
              <a:ext uri="{FF2B5EF4-FFF2-40B4-BE49-F238E27FC236}">
                <a16:creationId xmlns:a16="http://schemas.microsoft.com/office/drawing/2014/main" xmlns="" id="{802B990F-D76F-42E3-957C-D4944C4BACAD}"/>
              </a:ext>
            </a:extLst>
          </p:cNvPr>
          <p:cNvSpPr txBox="1"/>
          <p:nvPr/>
        </p:nvSpPr>
        <p:spPr>
          <a:xfrm>
            <a:off x="9644475" y="4508029"/>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Car Model</a:t>
            </a:r>
          </a:p>
        </p:txBody>
      </p:sp>
      <p:pic>
        <p:nvPicPr>
          <p:cNvPr id="19" name="Picture 21">
            <a:extLst>
              <a:ext uri="{FF2B5EF4-FFF2-40B4-BE49-F238E27FC236}">
                <a16:creationId xmlns:a16="http://schemas.microsoft.com/office/drawing/2014/main" xmlns="" id="{2C65BD72-579B-0447-B2C4-B22A512584DB}"/>
              </a:ext>
            </a:extLst>
          </p:cNvPr>
          <p:cNvPicPr>
            <a:picLocks noChangeAspect="1"/>
          </p:cNvPicPr>
          <p:nvPr/>
        </p:nvPicPr>
        <p:blipFill>
          <a:blip r:embed="rId6"/>
          <a:stretch>
            <a:fillRect/>
          </a:stretch>
        </p:blipFill>
        <p:spPr>
          <a:xfrm>
            <a:off x="10159298" y="203737"/>
            <a:ext cx="1325563" cy="1325563"/>
          </a:xfrm>
          <a:prstGeom prst="rect">
            <a:avLst/>
          </a:prstGeom>
        </p:spPr>
      </p:pic>
      <p:pic>
        <p:nvPicPr>
          <p:cNvPr id="22" name="Graphic 7">
            <a:extLst>
              <a:ext uri="{FF2B5EF4-FFF2-40B4-BE49-F238E27FC236}">
                <a16:creationId xmlns:a16="http://schemas.microsoft.com/office/drawing/2014/main" xmlns="" id="{0CAFFE40-85B0-45F9-AB7B-9E46456FCC1D}"/>
              </a:ext>
            </a:extLst>
          </p:cNvPr>
          <p:cNvPicPr>
            <a:picLocks noChangeAspect="1"/>
          </p:cNvPicPr>
          <p:nvPr/>
        </p:nvPicPr>
        <p:blipFill>
          <a:blip r:embed="rId7">
            <a:extLst>
              <a:ext uri="{96DAC541-7B7A-43D3-8B79-37D633B846F1}">
                <asvg:svgBlip xmlns:asvg="http://schemas.microsoft.com/office/drawing/2016/SVG/main" xmlns="" r:embed="rId8"/>
              </a:ext>
            </a:extLst>
          </a:blip>
          <a:stretch>
            <a:fillRect/>
          </a:stretch>
        </p:blipFill>
        <p:spPr>
          <a:xfrm>
            <a:off x="1018602" y="3029773"/>
            <a:ext cx="1201087" cy="1293931"/>
          </a:xfrm>
          <a:prstGeom prst="rect">
            <a:avLst/>
          </a:prstGeom>
        </p:spPr>
      </p:pic>
    </p:spTree>
    <p:extLst>
      <p:ext uri="{BB962C8B-B14F-4D97-AF65-F5344CB8AC3E}">
        <p14:creationId xmlns:p14="http://schemas.microsoft.com/office/powerpoint/2010/main" val="17368282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p:cNvGrpSpPr/>
          <p:nvPr/>
        </p:nvGrpSpPr>
        <p:grpSpPr>
          <a:xfrm>
            <a:off x="1" y="6415659"/>
            <a:ext cx="12192002" cy="437317"/>
            <a:chOff x="1" y="6415659"/>
            <a:chExt cx="12192002" cy="437317"/>
          </a:xfrm>
        </p:grpSpPr>
        <p:sp>
          <p:nvSpPr>
            <p:cNvPr id="16" name="Rectangle 15"/>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xmlns="" id="{A6C1C266-202C-444A-A1D9-796668DD7A05}"/>
              </a:ext>
            </a:extLst>
          </p:cNvPr>
          <p:cNvSpPr>
            <a:spLocks noGrp="1"/>
          </p:cNvSpPr>
          <p:nvPr>
            <p:ph type="title"/>
          </p:nvPr>
        </p:nvSpPr>
        <p:spPr/>
        <p:txBody>
          <a:bodyPr>
            <a:normAutofit/>
          </a:bodyPr>
          <a:lstStyle/>
          <a:p>
            <a:r>
              <a:rPr lang="en-US" b="1" dirty="0">
                <a:solidFill>
                  <a:srgbClr val="367C2B"/>
                </a:solidFill>
                <a:latin typeface="Helvetica Neue Condensed" charset="0"/>
                <a:ea typeface="Helvetica Neue Condensed" charset="0"/>
                <a:cs typeface="Helvetica Neue Condensed" charset="0"/>
              </a:rPr>
              <a:t>Application Types</a:t>
            </a:r>
          </a:p>
        </p:txBody>
      </p:sp>
      <p:pic>
        <p:nvPicPr>
          <p:cNvPr id="7" name="Picture 7" descr="A close up of a logo&#10;&#10;Description generated with very high confidence">
            <a:extLst>
              <a:ext uri="{FF2B5EF4-FFF2-40B4-BE49-F238E27FC236}">
                <a16:creationId xmlns:a16="http://schemas.microsoft.com/office/drawing/2014/main" xmlns="" id="{89EA5926-C28E-404F-BC88-D5F25D6320DC}"/>
              </a:ext>
            </a:extLst>
          </p:cNvPr>
          <p:cNvPicPr>
            <a:picLocks noGrp="1" noChangeAspect="1"/>
          </p:cNvPicPr>
          <p:nvPr>
            <p:ph idx="1"/>
          </p:nvPr>
        </p:nvPicPr>
        <p:blipFill>
          <a:blip r:embed="rId2"/>
          <a:stretch>
            <a:fillRect/>
          </a:stretch>
        </p:blipFill>
        <p:spPr>
          <a:xfrm>
            <a:off x="2020035" y="1646884"/>
            <a:ext cx="1369191" cy="1359783"/>
          </a:xfrm>
        </p:spPr>
      </p:pic>
      <p:sp>
        <p:nvSpPr>
          <p:cNvPr id="4" name="Date Placeholder 3">
            <a:extLst>
              <a:ext uri="{FF2B5EF4-FFF2-40B4-BE49-F238E27FC236}">
                <a16:creationId xmlns:a16="http://schemas.microsoft.com/office/drawing/2014/main" xmlns="" id="{CB73EE7B-333A-4509-B345-2491055A0D87}"/>
              </a:ext>
            </a:extLst>
          </p:cNvPr>
          <p:cNvSpPr>
            <a:spLocks noGrp="1"/>
          </p:cNvSpPr>
          <p:nvPr>
            <p:ph type="dt" sz="half" idx="10"/>
          </p:nvPr>
        </p:nvSpPr>
        <p:spPr>
          <a:xfrm>
            <a:off x="838200" y="6410140"/>
            <a:ext cx="2743200" cy="365125"/>
          </a:xfrm>
        </p:spPr>
        <p:txBody>
          <a:bodyPr/>
          <a:lstStyle/>
          <a:p>
            <a:r>
              <a:rPr lang="en-US">
                <a:solidFill>
                  <a:schemeClr val="bg1"/>
                </a:solidFill>
              </a:rPr>
              <a:t>12.12.2019</a:t>
            </a:r>
          </a:p>
        </p:txBody>
      </p:sp>
      <p:sp>
        <p:nvSpPr>
          <p:cNvPr id="5" name="Footer Placeholder 4">
            <a:extLst>
              <a:ext uri="{FF2B5EF4-FFF2-40B4-BE49-F238E27FC236}">
                <a16:creationId xmlns:a16="http://schemas.microsoft.com/office/drawing/2014/main" xmlns="" id="{8B5EA625-0235-45F6-BDFF-639C02D53278}"/>
              </a:ext>
            </a:extLst>
          </p:cNvPr>
          <p:cNvSpPr>
            <a:spLocks noGrp="1"/>
          </p:cNvSpPr>
          <p:nvPr>
            <p:ph type="ftr" sz="quarter" idx="11"/>
          </p:nvPr>
        </p:nvSpPr>
        <p:spPr>
          <a:xfrm>
            <a:off x="4038600" y="6410140"/>
            <a:ext cx="4114800" cy="365125"/>
          </a:xfrm>
        </p:spPr>
        <p:txBody>
          <a:bodyPr/>
          <a:lstStyle/>
          <a:p>
            <a:r>
              <a:rPr lang="en-US">
                <a:solidFill>
                  <a:schemeClr val="bg1"/>
                </a:solidFill>
              </a:rPr>
              <a:t>Capstone Project 2019 – IOS team</a:t>
            </a:r>
          </a:p>
        </p:txBody>
      </p:sp>
      <p:sp>
        <p:nvSpPr>
          <p:cNvPr id="6" name="Slide Number Placeholder 5">
            <a:extLst>
              <a:ext uri="{FF2B5EF4-FFF2-40B4-BE49-F238E27FC236}">
                <a16:creationId xmlns:a16="http://schemas.microsoft.com/office/drawing/2014/main" xmlns="" id="{202168C5-814B-4604-BECE-B7697DDA23F3}"/>
              </a:ext>
            </a:extLst>
          </p:cNvPr>
          <p:cNvSpPr>
            <a:spLocks noGrp="1"/>
          </p:cNvSpPr>
          <p:nvPr>
            <p:ph type="sldNum" sz="quarter" idx="12"/>
          </p:nvPr>
        </p:nvSpPr>
        <p:spPr>
          <a:xfrm>
            <a:off x="8610600" y="6410140"/>
            <a:ext cx="2743200" cy="365125"/>
          </a:xfrm>
        </p:spPr>
        <p:txBody>
          <a:bodyPr/>
          <a:lstStyle/>
          <a:p>
            <a:fld id="{887B9A8D-1C57-B84A-A36C-FA5B35E2101E}" type="slidenum">
              <a:rPr lang="en-US" smtClean="0">
                <a:solidFill>
                  <a:schemeClr val="bg1"/>
                </a:solidFill>
              </a:rPr>
              <a:t>8</a:t>
            </a:fld>
            <a:endParaRPr lang="en-US">
              <a:solidFill>
                <a:schemeClr val="bg1"/>
              </a:solidFill>
            </a:endParaRPr>
          </a:p>
        </p:txBody>
      </p:sp>
      <p:pic>
        <p:nvPicPr>
          <p:cNvPr id="11" name="Picture 11" descr="A close up of a sign&#10;&#10;Description generated with very high confidence">
            <a:extLst>
              <a:ext uri="{FF2B5EF4-FFF2-40B4-BE49-F238E27FC236}">
                <a16:creationId xmlns:a16="http://schemas.microsoft.com/office/drawing/2014/main" xmlns="" id="{147DD8D0-7556-4187-87AF-CE19350C17AF}"/>
              </a:ext>
            </a:extLst>
          </p:cNvPr>
          <p:cNvPicPr>
            <a:picLocks noChangeAspect="1"/>
          </p:cNvPicPr>
          <p:nvPr/>
        </p:nvPicPr>
        <p:blipFill>
          <a:blip r:embed="rId3"/>
          <a:stretch>
            <a:fillRect/>
          </a:stretch>
        </p:blipFill>
        <p:spPr>
          <a:xfrm>
            <a:off x="2080919" y="4399845"/>
            <a:ext cx="1238015" cy="1238015"/>
          </a:xfrm>
          <a:prstGeom prst="rect">
            <a:avLst/>
          </a:prstGeom>
        </p:spPr>
      </p:pic>
      <p:pic>
        <p:nvPicPr>
          <p:cNvPr id="14" name="Picture 30" descr="A picture containing game&#10;&#10;Description generated with very high confidence">
            <a:extLst>
              <a:ext uri="{FF2B5EF4-FFF2-40B4-BE49-F238E27FC236}">
                <a16:creationId xmlns:a16="http://schemas.microsoft.com/office/drawing/2014/main" xmlns="" id="{F5769364-AE37-4BFE-B351-24C01CB72E89}"/>
              </a:ext>
            </a:extLst>
          </p:cNvPr>
          <p:cNvPicPr>
            <a:picLocks noChangeAspect="1"/>
          </p:cNvPicPr>
          <p:nvPr/>
        </p:nvPicPr>
        <p:blipFill>
          <a:blip r:embed="rId4"/>
          <a:stretch>
            <a:fillRect/>
          </a:stretch>
        </p:blipFill>
        <p:spPr>
          <a:xfrm>
            <a:off x="7565791" y="1743539"/>
            <a:ext cx="1962387" cy="1432994"/>
          </a:xfrm>
          <a:prstGeom prst="rect">
            <a:avLst/>
          </a:prstGeom>
        </p:spPr>
      </p:pic>
      <p:pic>
        <p:nvPicPr>
          <p:cNvPr id="17" name="Picture 17" descr="A picture containing drawing&#10;&#10;Description generated with very high confidence">
            <a:extLst>
              <a:ext uri="{FF2B5EF4-FFF2-40B4-BE49-F238E27FC236}">
                <a16:creationId xmlns:a16="http://schemas.microsoft.com/office/drawing/2014/main" xmlns="" id="{27C7B43E-6075-4CFB-873D-CC1DF8294D3D}"/>
              </a:ext>
            </a:extLst>
          </p:cNvPr>
          <p:cNvPicPr>
            <a:picLocks noChangeAspect="1"/>
          </p:cNvPicPr>
          <p:nvPr/>
        </p:nvPicPr>
        <p:blipFill>
          <a:blip r:embed="rId5"/>
          <a:stretch>
            <a:fillRect/>
          </a:stretch>
        </p:blipFill>
        <p:spPr>
          <a:xfrm>
            <a:off x="7330252" y="4466989"/>
            <a:ext cx="2112904" cy="1094318"/>
          </a:xfrm>
          <a:prstGeom prst="rect">
            <a:avLst/>
          </a:prstGeom>
        </p:spPr>
      </p:pic>
      <p:sp>
        <p:nvSpPr>
          <p:cNvPr id="19" name="TextBox 18">
            <a:extLst>
              <a:ext uri="{FF2B5EF4-FFF2-40B4-BE49-F238E27FC236}">
                <a16:creationId xmlns:a16="http://schemas.microsoft.com/office/drawing/2014/main" xmlns="" id="{2D465FEA-EC6F-4ADD-BE44-13E00D8D5F6B}"/>
              </a:ext>
            </a:extLst>
          </p:cNvPr>
          <p:cNvSpPr txBox="1"/>
          <p:nvPr/>
        </p:nvSpPr>
        <p:spPr>
          <a:xfrm>
            <a:off x="1676400" y="3059289"/>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Voice and Messaging</a:t>
            </a:r>
          </a:p>
        </p:txBody>
      </p:sp>
      <p:sp>
        <p:nvSpPr>
          <p:cNvPr id="20" name="TextBox 19">
            <a:extLst>
              <a:ext uri="{FF2B5EF4-FFF2-40B4-BE49-F238E27FC236}">
                <a16:creationId xmlns:a16="http://schemas.microsoft.com/office/drawing/2014/main" xmlns="" id="{6A50AD24-8621-42FB-B916-D5CFBC7BDE69}"/>
              </a:ext>
            </a:extLst>
          </p:cNvPr>
          <p:cNvSpPr txBox="1"/>
          <p:nvPr/>
        </p:nvSpPr>
        <p:spPr>
          <a:xfrm>
            <a:off x="8073437" y="3059289"/>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Carmaker</a:t>
            </a:r>
          </a:p>
        </p:txBody>
      </p:sp>
      <p:sp>
        <p:nvSpPr>
          <p:cNvPr id="21" name="TextBox 20">
            <a:extLst>
              <a:ext uri="{FF2B5EF4-FFF2-40B4-BE49-F238E27FC236}">
                <a16:creationId xmlns:a16="http://schemas.microsoft.com/office/drawing/2014/main" xmlns="" id="{5405B94D-2735-4A80-AA43-1396EBDA63DA}"/>
              </a:ext>
            </a:extLst>
          </p:cNvPr>
          <p:cNvSpPr txBox="1"/>
          <p:nvPr/>
        </p:nvSpPr>
        <p:spPr>
          <a:xfrm>
            <a:off x="2109141" y="5806252"/>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Navigation</a:t>
            </a:r>
          </a:p>
        </p:txBody>
      </p:sp>
      <p:sp>
        <p:nvSpPr>
          <p:cNvPr id="22" name="TextBox 21">
            <a:extLst>
              <a:ext uri="{FF2B5EF4-FFF2-40B4-BE49-F238E27FC236}">
                <a16:creationId xmlns:a16="http://schemas.microsoft.com/office/drawing/2014/main" xmlns="" id="{4E40B13F-C59E-410A-A5B1-571C9716D071}"/>
              </a:ext>
            </a:extLst>
          </p:cNvPr>
          <p:cNvSpPr txBox="1"/>
          <p:nvPr/>
        </p:nvSpPr>
        <p:spPr>
          <a:xfrm>
            <a:off x="7951140" y="5806252"/>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Playable Content</a:t>
            </a:r>
          </a:p>
        </p:txBody>
      </p:sp>
      <p:pic>
        <p:nvPicPr>
          <p:cNvPr id="23" name="Picture 21">
            <a:extLst>
              <a:ext uri="{FF2B5EF4-FFF2-40B4-BE49-F238E27FC236}">
                <a16:creationId xmlns:a16="http://schemas.microsoft.com/office/drawing/2014/main" xmlns="" id="{2C65BD72-579B-0447-B2C4-B22A512584DB}"/>
              </a:ext>
            </a:extLst>
          </p:cNvPr>
          <p:cNvPicPr>
            <a:picLocks noChangeAspect="1"/>
          </p:cNvPicPr>
          <p:nvPr/>
        </p:nvPicPr>
        <p:blipFill>
          <a:blip r:embed="rId6"/>
          <a:stretch>
            <a:fillRect/>
          </a:stretch>
        </p:blipFill>
        <p:spPr>
          <a:xfrm>
            <a:off x="10159298" y="203737"/>
            <a:ext cx="1325563" cy="1325563"/>
          </a:xfrm>
          <a:prstGeom prst="rect">
            <a:avLst/>
          </a:prstGeom>
        </p:spPr>
      </p:pic>
    </p:spTree>
    <p:extLst>
      <p:ext uri="{BB962C8B-B14F-4D97-AF65-F5344CB8AC3E}">
        <p14:creationId xmlns:p14="http://schemas.microsoft.com/office/powerpoint/2010/main" val="10508386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1" y="6415659"/>
            <a:ext cx="12192002" cy="437317"/>
            <a:chOff x="1" y="6415659"/>
            <a:chExt cx="12192002" cy="437317"/>
          </a:xfrm>
        </p:grpSpPr>
        <p:sp>
          <p:nvSpPr>
            <p:cNvPr id="10" name="Rectangle 9"/>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xmlns="" id="{1771344D-71B8-49A0-ABC4-20288549C9BF}"/>
              </a:ext>
            </a:extLst>
          </p:cNvPr>
          <p:cNvSpPr>
            <a:spLocks noGrp="1"/>
          </p:cNvSpPr>
          <p:nvPr>
            <p:ph type="title"/>
          </p:nvPr>
        </p:nvSpPr>
        <p:spPr/>
        <p:txBody>
          <a:bodyPr/>
          <a:lstStyle/>
          <a:p>
            <a:r>
              <a:rPr lang="en-US" b="1" dirty="0">
                <a:solidFill>
                  <a:srgbClr val="367C2B"/>
                </a:solidFill>
                <a:ea typeface="+mj-lt"/>
                <a:cs typeface="+mj-lt"/>
              </a:rPr>
              <a:t>Basic Precautions</a:t>
            </a:r>
            <a:endParaRPr lang="en-US" dirty="0"/>
          </a:p>
        </p:txBody>
      </p:sp>
      <p:pic>
        <p:nvPicPr>
          <p:cNvPr id="9" name="Picture 9" descr="A screenshot of a cell phone&#10;&#10;Description generated with very high confidence">
            <a:extLst>
              <a:ext uri="{FF2B5EF4-FFF2-40B4-BE49-F238E27FC236}">
                <a16:creationId xmlns:a16="http://schemas.microsoft.com/office/drawing/2014/main" xmlns="" id="{C257EAD1-64F2-46A3-B39A-BEAC01EAA3DA}"/>
              </a:ext>
            </a:extLst>
          </p:cNvPr>
          <p:cNvPicPr>
            <a:picLocks noGrp="1" noChangeAspect="1"/>
          </p:cNvPicPr>
          <p:nvPr>
            <p:ph idx="1"/>
          </p:nvPr>
        </p:nvPicPr>
        <p:blipFill>
          <a:blip r:embed="rId2"/>
          <a:stretch>
            <a:fillRect/>
          </a:stretch>
        </p:blipFill>
        <p:spPr>
          <a:xfrm>
            <a:off x="6231893" y="1688205"/>
            <a:ext cx="4470978" cy="2740528"/>
          </a:xfrm>
        </p:spPr>
      </p:pic>
      <p:sp>
        <p:nvSpPr>
          <p:cNvPr id="4" name="Date Placeholder 3">
            <a:extLst>
              <a:ext uri="{FF2B5EF4-FFF2-40B4-BE49-F238E27FC236}">
                <a16:creationId xmlns:a16="http://schemas.microsoft.com/office/drawing/2014/main" xmlns="" id="{D43A7000-8D2D-42C0-99B6-DC9099261F77}"/>
              </a:ext>
            </a:extLst>
          </p:cNvPr>
          <p:cNvSpPr>
            <a:spLocks noGrp="1"/>
          </p:cNvSpPr>
          <p:nvPr>
            <p:ph type="dt" sz="half" idx="10"/>
          </p:nvPr>
        </p:nvSpPr>
        <p:spPr>
          <a:xfrm>
            <a:off x="838200" y="6388624"/>
            <a:ext cx="2743200" cy="365125"/>
          </a:xfrm>
        </p:spPr>
        <p:txBody>
          <a:bodyPr/>
          <a:lstStyle/>
          <a:p>
            <a:r>
              <a:rPr lang="en-US">
                <a:solidFill>
                  <a:schemeClr val="bg1"/>
                </a:solidFill>
              </a:rPr>
              <a:t>12.12.2019</a:t>
            </a:r>
            <a:endParaRPr lang="en-US" dirty="0">
              <a:solidFill>
                <a:schemeClr val="bg1"/>
              </a:solidFill>
            </a:endParaRPr>
          </a:p>
        </p:txBody>
      </p:sp>
      <p:sp>
        <p:nvSpPr>
          <p:cNvPr id="5" name="Footer Placeholder 4">
            <a:extLst>
              <a:ext uri="{FF2B5EF4-FFF2-40B4-BE49-F238E27FC236}">
                <a16:creationId xmlns:a16="http://schemas.microsoft.com/office/drawing/2014/main" xmlns="" id="{C415D8A8-9071-43F5-9292-CF9FDA42C0E4}"/>
              </a:ext>
            </a:extLst>
          </p:cNvPr>
          <p:cNvSpPr>
            <a:spLocks noGrp="1"/>
          </p:cNvSpPr>
          <p:nvPr>
            <p:ph type="ftr" sz="quarter" idx="11"/>
          </p:nvPr>
        </p:nvSpPr>
        <p:spPr>
          <a:xfrm>
            <a:off x="4038600" y="6388624"/>
            <a:ext cx="4114800" cy="365125"/>
          </a:xfrm>
        </p:spPr>
        <p:txBody>
          <a:bodyPr/>
          <a:lstStyle/>
          <a:p>
            <a:r>
              <a:rPr lang="en-US" dirty="0">
                <a:solidFill>
                  <a:schemeClr val="bg1"/>
                </a:solidFill>
              </a:rPr>
              <a:t>Capstone Project 2019 – IOS team</a:t>
            </a:r>
          </a:p>
        </p:txBody>
      </p:sp>
      <p:sp>
        <p:nvSpPr>
          <p:cNvPr id="6" name="Slide Number Placeholder 5">
            <a:extLst>
              <a:ext uri="{FF2B5EF4-FFF2-40B4-BE49-F238E27FC236}">
                <a16:creationId xmlns:a16="http://schemas.microsoft.com/office/drawing/2014/main" xmlns="" id="{3269AC88-6848-48DB-8EEE-B392230B43CC}"/>
              </a:ext>
            </a:extLst>
          </p:cNvPr>
          <p:cNvSpPr>
            <a:spLocks noGrp="1"/>
          </p:cNvSpPr>
          <p:nvPr>
            <p:ph type="sldNum" sz="quarter" idx="12"/>
          </p:nvPr>
        </p:nvSpPr>
        <p:spPr>
          <a:xfrm>
            <a:off x="8610600" y="6388624"/>
            <a:ext cx="2743200" cy="365125"/>
          </a:xfrm>
        </p:spPr>
        <p:txBody>
          <a:bodyPr/>
          <a:lstStyle/>
          <a:p>
            <a:fld id="{887B9A8D-1C57-B84A-A36C-FA5B35E2101E}" type="slidenum">
              <a:rPr lang="en-US" smtClean="0">
                <a:solidFill>
                  <a:schemeClr val="bg1"/>
                </a:solidFill>
              </a:rPr>
              <a:t>9</a:t>
            </a:fld>
            <a:endParaRPr lang="en-US">
              <a:solidFill>
                <a:schemeClr val="bg1"/>
              </a:solidFill>
            </a:endParaRPr>
          </a:p>
        </p:txBody>
      </p:sp>
      <p:sp>
        <p:nvSpPr>
          <p:cNvPr id="11" name="TextBox 10">
            <a:extLst>
              <a:ext uri="{FF2B5EF4-FFF2-40B4-BE49-F238E27FC236}">
                <a16:creationId xmlns:a16="http://schemas.microsoft.com/office/drawing/2014/main" xmlns="" id="{7CBD3B31-CF67-4316-B397-1E04BE1F6DAA}"/>
              </a:ext>
            </a:extLst>
          </p:cNvPr>
          <p:cNvSpPr txBox="1"/>
          <p:nvPr/>
        </p:nvSpPr>
        <p:spPr>
          <a:xfrm>
            <a:off x="914400" y="1949215"/>
            <a:ext cx="3815644" cy="163121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latin typeface="Tw Cen MT"/>
                <a:cs typeface="Arial"/>
              </a:rPr>
              <a:t>1. Badging​</a:t>
            </a:r>
            <a:endParaRPr lang="en-US" sz="2000">
              <a:cs typeface="Calibri"/>
            </a:endParaRPr>
          </a:p>
          <a:p>
            <a:r>
              <a:rPr lang="en-US" sz="2000">
                <a:latin typeface="Tw Cen MT"/>
                <a:cs typeface="Arial"/>
              </a:rPr>
              <a:t>2. Error Handling​</a:t>
            </a:r>
          </a:p>
          <a:p>
            <a:r>
              <a:rPr lang="en-US" sz="2000">
                <a:latin typeface="Tw Cen MT"/>
                <a:cs typeface="Arial"/>
              </a:rPr>
              <a:t>3. Loading​</a:t>
            </a:r>
          </a:p>
          <a:p>
            <a:r>
              <a:rPr lang="en-US" sz="2000">
                <a:latin typeface="Tw Cen MT"/>
                <a:cs typeface="Arial"/>
              </a:rPr>
              <a:t>4. Navigation​</a:t>
            </a:r>
          </a:p>
          <a:p>
            <a:r>
              <a:rPr lang="en-US" sz="2000">
                <a:latin typeface="Tw Cen MT"/>
                <a:cs typeface="Arial"/>
              </a:rPr>
              <a:t>5. Testing</a:t>
            </a:r>
          </a:p>
        </p:txBody>
      </p:sp>
      <p:pic>
        <p:nvPicPr>
          <p:cNvPr id="13" name="Picture 21">
            <a:extLst>
              <a:ext uri="{FF2B5EF4-FFF2-40B4-BE49-F238E27FC236}">
                <a16:creationId xmlns:a16="http://schemas.microsoft.com/office/drawing/2014/main" xmlns="" id="{2C65BD72-579B-0447-B2C4-B22A512584DB}"/>
              </a:ext>
            </a:extLst>
          </p:cNvPr>
          <p:cNvPicPr>
            <a:picLocks noChangeAspect="1"/>
          </p:cNvPicPr>
          <p:nvPr/>
        </p:nvPicPr>
        <p:blipFill>
          <a:blip r:embed="rId3"/>
          <a:stretch>
            <a:fillRect/>
          </a:stretch>
        </p:blipFill>
        <p:spPr>
          <a:xfrm>
            <a:off x="10159298" y="203737"/>
            <a:ext cx="1325563" cy="1325563"/>
          </a:xfrm>
          <a:prstGeom prst="rect">
            <a:avLst/>
          </a:prstGeom>
        </p:spPr>
      </p:pic>
    </p:spTree>
    <p:extLst>
      <p:ext uri="{BB962C8B-B14F-4D97-AF65-F5344CB8AC3E}">
        <p14:creationId xmlns:p14="http://schemas.microsoft.com/office/powerpoint/2010/main" val="187660263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نسق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111</TotalTime>
  <Words>2766</Words>
  <Application>Microsoft Macintosh PowerPoint</Application>
  <PresentationFormat>Widescreen</PresentationFormat>
  <Paragraphs>622</Paragraphs>
  <Slides>48</Slides>
  <Notes>30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48</vt:i4>
      </vt:variant>
    </vt:vector>
  </HeadingPairs>
  <TitlesOfParts>
    <vt:vector size="60" baseType="lpstr">
      <vt:lpstr>Calibri</vt:lpstr>
      <vt:lpstr>Calibri Light</vt:lpstr>
      <vt:lpstr>Consolas</vt:lpstr>
      <vt:lpstr>Helvetica Neue</vt:lpstr>
      <vt:lpstr>Helvetica Neue Condensed</vt:lpstr>
      <vt:lpstr>Helvetica Neue Light</vt:lpstr>
      <vt:lpstr>Helvetica Neue Medium</vt:lpstr>
      <vt:lpstr>Times New Roman</vt:lpstr>
      <vt:lpstr>Tw Cen MT</vt:lpstr>
      <vt:lpstr>Wingdings</vt:lpstr>
      <vt:lpstr>Arial</vt:lpstr>
      <vt:lpstr>Office Theme</vt:lpstr>
      <vt:lpstr>PowerPoint Presentation</vt:lpstr>
      <vt:lpstr>Requirements Engineering</vt:lpstr>
      <vt:lpstr>Constraints</vt:lpstr>
      <vt:lpstr>Methodology &amp; Lessons Learned</vt:lpstr>
      <vt:lpstr>How we choose the features</vt:lpstr>
      <vt:lpstr>Architecture</vt:lpstr>
      <vt:lpstr>Introduction</vt:lpstr>
      <vt:lpstr>Application Types</vt:lpstr>
      <vt:lpstr>Basic Precautions</vt:lpstr>
      <vt:lpstr>Architecture</vt:lpstr>
      <vt:lpstr>JD Driver</vt:lpstr>
      <vt:lpstr>Architecture Layers  - JD Driver </vt:lpstr>
      <vt:lpstr>Architecture Layers  - Siri Intent </vt:lpstr>
      <vt:lpstr>Development</vt:lpstr>
      <vt:lpstr>Introduction</vt:lpstr>
      <vt:lpstr>Base View</vt:lpstr>
      <vt:lpstr>Map Template</vt:lpstr>
      <vt:lpstr>JD API Integration</vt:lpstr>
      <vt:lpstr>JD API Integration: What we did?</vt:lpstr>
      <vt:lpstr>JD API Integration: Observations</vt:lpstr>
      <vt:lpstr>JD API Integration: Observations</vt:lpstr>
      <vt:lpstr>JD API Integration: Observations</vt:lpstr>
      <vt:lpstr>JD API Integration: Observations</vt:lpstr>
      <vt:lpstr>Quality Assurance &amp; Testing</vt:lpstr>
      <vt:lpstr>JD Driver Testing Approaches</vt:lpstr>
      <vt:lpstr>JD Driver Testing Process</vt:lpstr>
      <vt:lpstr>Sample Test Case</vt:lpstr>
      <vt:lpstr>Quality Assurance Summary</vt:lpstr>
      <vt:lpstr>User Interface/ User Experience CarPlay Documentation</vt:lpstr>
      <vt:lpstr>Navigation App Templates</vt:lpstr>
      <vt:lpstr>CarPlay Navigation App</vt:lpstr>
      <vt:lpstr>Project Management</vt:lpstr>
      <vt:lpstr>Project Management (Responsibilities)</vt:lpstr>
      <vt:lpstr>Project Management (Flow)</vt:lpstr>
      <vt:lpstr>Project Management (Tools)</vt:lpstr>
      <vt:lpstr>Project Management (Improvements)</vt:lpstr>
      <vt:lpstr>Summary</vt:lpstr>
      <vt:lpstr>Thank You </vt:lpstr>
      <vt:lpstr>JD Driver</vt:lpstr>
      <vt:lpstr>Project Management (Methodologies)</vt:lpstr>
      <vt:lpstr>CarPlay Classes</vt:lpstr>
      <vt:lpstr>MapKit Classes</vt:lpstr>
      <vt:lpstr>Realm Classes</vt:lpstr>
      <vt:lpstr>Siri Classes</vt:lpstr>
      <vt:lpstr>Base View</vt:lpstr>
      <vt:lpstr>CarPlay Navigation Guidelines Followed</vt:lpstr>
      <vt:lpstr>CarPlay Siri Guidelines Followed</vt:lpstr>
      <vt:lpstr>Introduction: CarPlay Navigation</vt:lpstr>
    </vt:vector>
  </TitlesOfParts>
  <Company/>
  <LinksUpToDate>false</LinksUpToDate>
  <SharedDoc>false</SharedDoc>
  <HyperlinksChanged>false</HyperlinksChanged>
  <AppVersion>15.0041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Functional Requirements</dc:title>
  <dc:creator>Md. Nabid Imteaj</dc:creator>
  <cp:lastModifiedBy>Md. Nabid Imteaj</cp:lastModifiedBy>
  <cp:revision>425</cp:revision>
  <dcterms:created xsi:type="dcterms:W3CDTF">2019-10-21T07:54:10Z</dcterms:created>
  <dcterms:modified xsi:type="dcterms:W3CDTF">2019-12-16T23:24:59Z</dcterms:modified>
</cp:coreProperties>
</file>